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8" r:id="rId3"/>
    <p:sldId id="264" r:id="rId4"/>
    <p:sldId id="271" r:id="rId5"/>
    <p:sldId id="272" r:id="rId6"/>
    <p:sldId id="265" r:id="rId7"/>
    <p:sldId id="266" r:id="rId8"/>
    <p:sldId id="267" r:id="rId9"/>
    <p:sldId id="276" r:id="rId10"/>
    <p:sldId id="257" r:id="rId11"/>
    <p:sldId id="258" r:id="rId12"/>
    <p:sldId id="263" r:id="rId13"/>
    <p:sldId id="259" r:id="rId14"/>
    <p:sldId id="260" r:id="rId15"/>
    <p:sldId id="261" r:id="rId16"/>
    <p:sldId id="262" r:id="rId17"/>
    <p:sldId id="273" r:id="rId18"/>
    <p:sldId id="275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4" autoAdjust="0"/>
    <p:restoredTop sz="94660"/>
  </p:normalViewPr>
  <p:slideViewPr>
    <p:cSldViewPr showGuides="1">
      <p:cViewPr>
        <p:scale>
          <a:sx n="106" d="100"/>
          <a:sy n="106" d="100"/>
        </p:scale>
        <p:origin x="768" y="6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842E3-6BA4-481D-8956-6705EE44F994}" type="datetimeFigureOut">
              <a:rPr lang="en-GB" smtClean="0"/>
              <a:t>08/08/2024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3B036-03DC-422A-A699-242FA6C1E0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745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E5A6E286-16D0-47AE-B001-1CEB426F77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EFAF1353-694D-4980-A7A9-5E16DDF87531}" type="datetime1">
              <a:rPr lang="de-DE" smtClean="0"/>
              <a:t>08.08.24</a:t>
            </a:fld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D526171-4A6B-4D1B-AD83-6539728CC89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8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2773-E72C-4F32-9041-4EEE847CF6E4}" type="datetime1">
              <a:rPr lang="de-DE" smtClean="0"/>
              <a:t>08.08.24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11089232" cy="4176712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17719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52D7C-C36A-4AB4-8C78-68B128FE4DA1}" type="datetime1">
              <a:rPr lang="de-DE" smtClean="0"/>
              <a:t>08.08.24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5328592" cy="4176712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2026" y="1772816"/>
            <a:ext cx="5328590" cy="4176712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26835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3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0CBF-0B3D-421B-9ECE-C089E3CCC5A4}" type="datetime1">
              <a:rPr lang="de-DE" smtClean="0"/>
              <a:t>08.08.24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816"/>
            <a:ext cx="3456384" cy="2304504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67808" y="1772816"/>
            <a:ext cx="3456384" cy="2304256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79AF6944-A3E7-4CBD-9B49-2619ED6BFE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83563" y="1772816"/>
            <a:ext cx="3457575" cy="2303462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84A825DC-95AC-4589-8462-4C27830E4F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019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D1F3E311-8EC9-4675-8863-3AA22D19049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6721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A5A59EB7-A456-4509-9410-E72C278DF8E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83563" y="4221163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74424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3819B7BD-07B5-45B3-9212-845053AFDD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700808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024" y="1700809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7pPr>
            <a:lvl9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D906DD-DFED-4CFA-B0FF-ABDE89F64F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718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7C45994-FFEC-4E42-97E7-E598FA17EB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3717032"/>
            <a:ext cx="5328592" cy="1872208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980728"/>
            <a:ext cx="9936000" cy="792088"/>
          </a:xfrm>
        </p:spPr>
        <p:txBody>
          <a:bodyPr tIns="3600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5A59225-326D-469E-9A53-F77ADA23282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740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904CE9-BC0C-4814-998F-C79F96C8B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82A569-95EE-47A6-98FA-7BB280A9E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7F3D8-B3F0-4C4D-85C3-36E7F7300782}" type="datetime1">
              <a:rPr lang="de-DE" smtClean="0"/>
              <a:t>08.08.24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C222BAA-0257-4EDC-8D30-88CA9AFDC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C7BA60D-178C-45C4-A9E4-BBAF852A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799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EB2541-7CEE-4158-97A3-7265B2D5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075B4-8C6E-402D-AAD0-EC0FFCFB25DF}" type="datetime1">
              <a:rPr lang="de-DE" smtClean="0"/>
              <a:t>08.08.24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A0A086C-F3D1-40B8-9DFB-59A2ECCA9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F17735-C342-45AF-A3B3-2EE13EB1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700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21AFF-057E-466F-9447-D0F115EEDBDF}" type="datetime1">
              <a:rPr lang="de-DE" smtClean="0"/>
              <a:t>08.08.24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579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CEE1702-7B0C-4131-91DE-1D18B49E61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3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520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73B1F17C-5FA9-4095-BE16-F1D27AF3C0FA}" type="datetime1">
              <a:rPr lang="de-DE" smtClean="0"/>
              <a:t>08.08.24</a:t>
            </a:fld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EC03209-B71C-4EA2-8E85-611F6ECDD0B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0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sverzeich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5890-3535-4B99-BCC2-746212E7D208}" type="datetime1">
              <a:rPr lang="de-DE" smtClean="0"/>
              <a:t>08.08.24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144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Inhaltsverzeichnis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bg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594000" indent="-234000">
              <a:defRPr>
                <a:solidFill>
                  <a:schemeClr val="bg1"/>
                </a:solidFill>
              </a:defRPr>
            </a:lvl3pPr>
            <a:lvl4pPr marL="594000" indent="-234000">
              <a:defRPr>
                <a:solidFill>
                  <a:schemeClr val="bg1"/>
                </a:solidFill>
              </a:defRPr>
            </a:lvl4pPr>
            <a:lvl5pPr marL="594000" indent="-2340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884A15-7728-4343-928E-C0B5C25FF697}" type="datetime1">
              <a:rPr lang="de-DE" smtClean="0"/>
              <a:t>08.08.24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E2B19B1-6D3F-4CE2-A41D-C05D49E5A6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23684" y="6015600"/>
            <a:ext cx="1656000" cy="72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91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09D42F-46B1-42EC-A13F-2A15D3DB0C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C897F-07DD-4455-A122-6270A86F6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1628800"/>
            <a:ext cx="11089232" cy="2448000"/>
          </a:xfrm>
        </p:spPr>
        <p:txBody>
          <a:bodyPr anchor="t" anchorCtr="0"/>
          <a:lstStyle>
            <a:lvl1pPr>
              <a:lnSpc>
                <a:spcPct val="100000"/>
              </a:lnSpc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34FC1B-C54D-4A37-8FC0-EDC2CA99C41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1384" y="112927"/>
            <a:ext cx="11089232" cy="1500187"/>
          </a:xfrm>
        </p:spPr>
        <p:txBody>
          <a:bodyPr tIns="18000"/>
          <a:lstStyle>
            <a:lvl1pPr marL="0" indent="0">
              <a:buFont typeface="+mj-lt"/>
              <a:buNone/>
              <a:defRPr sz="9000" b="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 dirty="0"/>
              <a:t>Nr.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E5CF29-BBAA-4ACF-BCC7-35BB5F3D8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C7F7-154A-43C5-AB12-C2FCA7F84A5E}" type="datetime1">
              <a:rPr lang="de-DE" smtClean="0"/>
              <a:t>08.08.24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236100-60E8-4E9E-86E4-6ECCB38AC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C66D73-6145-4EDA-B42A-178CEBC8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24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EB2541-7CEE-4158-97A3-7265B2D5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BB776-907E-4CD6-B6E2-29317853EDEC}" type="datetime1">
              <a:rPr lang="de-DE" smtClean="0"/>
              <a:t>08.08.24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A0A086C-F3D1-40B8-9DFB-59A2ECCA9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F17735-C342-45AF-A3B3-2EE13EB1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9F5D74C-1420-4AB8-A729-F0879CAE96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692697"/>
            <a:ext cx="11089232" cy="49685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" b="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9732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700808"/>
            <a:ext cx="5328592" cy="42484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024" y="1700808"/>
            <a:ext cx="5328592" cy="42484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14" name="Datumsplatzhalter 13">
            <a:extLst>
              <a:ext uri="{FF2B5EF4-FFF2-40B4-BE49-F238E27FC236}">
                <a16:creationId xmlns:a16="http://schemas.microsoft.com/office/drawing/2014/main" id="{9B3ABFAA-9642-4B05-80EE-5AF92C4EC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2EF4B-703B-4F9A-BC8F-BF0883629446}" type="datetime1">
              <a:rPr lang="de-DE" smtClean="0"/>
              <a:t>08.08.24</a:t>
            </a:fld>
            <a:endParaRPr lang="en-GB"/>
          </a:p>
        </p:txBody>
      </p:sp>
      <p:sp>
        <p:nvSpPr>
          <p:cNvPr id="15" name="Fußzeilenplatzhalter 14">
            <a:extLst>
              <a:ext uri="{FF2B5EF4-FFF2-40B4-BE49-F238E27FC236}">
                <a16:creationId xmlns:a16="http://schemas.microsoft.com/office/drawing/2014/main" id="{BD2519BF-BDB4-4096-B2C3-39A3D7C5C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4A22B99D-742E-4480-A561-5B5A5804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8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5327999" cy="864000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700808"/>
            <a:ext cx="5328000" cy="42484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6FE73EF4-2BCC-469E-9683-114DBB4386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12024" y="548680"/>
            <a:ext cx="5328520" cy="5400600"/>
          </a:xfrm>
        </p:spPr>
        <p:txBody>
          <a:bodyPr/>
          <a:lstStyle/>
          <a:p>
            <a:r>
              <a:rPr lang="en-GB"/>
              <a:t>Click icon to add picture</a:t>
            </a:r>
          </a:p>
        </p:txBody>
      </p:sp>
      <p:sp>
        <p:nvSpPr>
          <p:cNvPr id="14" name="Datumsplatzhalter 13">
            <a:extLst>
              <a:ext uri="{FF2B5EF4-FFF2-40B4-BE49-F238E27FC236}">
                <a16:creationId xmlns:a16="http://schemas.microsoft.com/office/drawing/2014/main" id="{BE054B53-AC56-4DA0-807C-4883F23D47E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F2000C8-74CA-465C-9557-1007052404F0}" type="datetime1">
              <a:rPr lang="de-DE" smtClean="0"/>
              <a:t>08.08.24</a:t>
            </a:fld>
            <a:endParaRPr lang="en-GB"/>
          </a:p>
        </p:txBody>
      </p:sp>
      <p:sp>
        <p:nvSpPr>
          <p:cNvPr id="15" name="Fußzeilenplatzhalter 14">
            <a:extLst>
              <a:ext uri="{FF2B5EF4-FFF2-40B4-BE49-F238E27FC236}">
                <a16:creationId xmlns:a16="http://schemas.microsoft.com/office/drawing/2014/main" id="{5EE6EB49-D030-450C-99B9-15172A99E9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CD9BE316-FB6A-4B64-B9CA-B94637F0DFD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44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CEC7D1A-1AD3-4526-9446-CC6AACB25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9936000" cy="864000"/>
          </a:xfrm>
          <a:prstGeom prst="rect">
            <a:avLst/>
          </a:prstGeom>
        </p:spPr>
        <p:txBody>
          <a:bodyPr vert="horz" lIns="0" tIns="18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F511AC-E4E2-4D62-AD5D-6352E3EE2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384" y="1700808"/>
            <a:ext cx="9936000" cy="4248472"/>
          </a:xfrm>
          <a:prstGeom prst="rect">
            <a:avLst/>
          </a:prstGeom>
        </p:spPr>
        <p:txBody>
          <a:bodyPr vert="horz" lIns="0" tIns="1800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Siebente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  <a:p>
            <a:pPr lvl="4"/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A97232-DFF6-486E-A4CE-4FA70C5CBB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520" y="6381328"/>
            <a:ext cx="792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03BE9-BA26-47EA-B9C6-CB718202C27E}" type="datetime1">
              <a:rPr lang="de-DE" smtClean="0"/>
              <a:t>08.08.24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6C2777-E81C-4B10-B2BA-4D5DABDF8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9536" y="6381328"/>
            <a:ext cx="4320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5917DF-0349-437A-A790-72D2C840E6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384" y="6381328"/>
            <a:ext cx="288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1C9797E-35F8-449C-BAC6-3D514F71ABB5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0123684" y="6015151"/>
            <a:ext cx="1656207" cy="72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8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65" r:id="rId4"/>
    <p:sldLayoutId id="2147483666" r:id="rId5"/>
    <p:sldLayoutId id="2147483651" r:id="rId6"/>
    <p:sldLayoutId id="2147483664" r:id="rId7"/>
    <p:sldLayoutId id="2147483652" r:id="rId8"/>
    <p:sldLayoutId id="2147483660" r:id="rId9"/>
    <p:sldLayoutId id="2147483661" r:id="rId10"/>
    <p:sldLayoutId id="2147483662" r:id="rId11"/>
    <p:sldLayoutId id="2147483663" r:id="rId12"/>
    <p:sldLayoutId id="2147483670" r:id="rId13"/>
    <p:sldLayoutId id="2147483671" r:id="rId14"/>
    <p:sldLayoutId id="2147483654" r:id="rId15"/>
    <p:sldLayoutId id="2147483655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600"/>
        </a:spcBef>
        <a:buFontTx/>
        <a:buNone/>
        <a:defRPr sz="20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3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360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FF6F3ACB-E5B2-4F09-998E-035BD106EE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937448" y="989876"/>
            <a:ext cx="6264696" cy="1497782"/>
          </a:xfrm>
        </p:spPr>
        <p:txBody>
          <a:bodyPr/>
          <a:lstStyle/>
          <a:p>
            <a:r>
              <a:rPr lang="de-DE" sz="4400" dirty="0">
                <a:solidFill>
                  <a:schemeClr val="tx1"/>
                </a:solidFill>
              </a:rPr>
              <a:t>Knowledge </a:t>
            </a:r>
            <a:r>
              <a:rPr lang="de-DE" sz="4400" dirty="0" err="1">
                <a:solidFill>
                  <a:schemeClr val="tx1"/>
                </a:solidFill>
              </a:rPr>
              <a:t>raphbased</a:t>
            </a:r>
            <a:br>
              <a:rPr lang="de-DE" sz="4400" dirty="0">
                <a:solidFill>
                  <a:schemeClr val="tx1"/>
                </a:solidFill>
              </a:rPr>
            </a:br>
            <a:r>
              <a:rPr lang="de-DE" sz="4400" dirty="0">
                <a:solidFill>
                  <a:schemeClr val="tx1"/>
                </a:solidFill>
              </a:rPr>
              <a:t>       </a:t>
            </a:r>
            <a:r>
              <a:rPr lang="de-DE" sz="4400" dirty="0" err="1">
                <a:solidFill>
                  <a:schemeClr val="tx1"/>
                </a:solidFill>
              </a:rPr>
              <a:t>Estimationof</a:t>
            </a:r>
            <a:br>
              <a:rPr lang="de-DE" sz="4400" dirty="0">
                <a:solidFill>
                  <a:schemeClr val="tx1"/>
                </a:solidFill>
              </a:rPr>
            </a:br>
            <a:r>
              <a:rPr lang="de-DE" sz="4400" dirty="0">
                <a:solidFill>
                  <a:schemeClr val="tx1"/>
                </a:solidFill>
              </a:rPr>
              <a:t>     </a:t>
            </a:r>
            <a:r>
              <a:rPr lang="de-DE" sz="4400" dirty="0" err="1">
                <a:solidFill>
                  <a:schemeClr val="tx1"/>
                </a:solidFill>
              </a:rPr>
              <a:t>uNcertaintyin</a:t>
            </a:r>
            <a:br>
              <a:rPr lang="de-DE" sz="4400" dirty="0">
                <a:solidFill>
                  <a:schemeClr val="tx1"/>
                </a:solidFill>
              </a:rPr>
            </a:br>
            <a:r>
              <a:rPr lang="de-DE" sz="4400" dirty="0">
                <a:solidFill>
                  <a:schemeClr val="tx1"/>
                </a:solidFill>
              </a:rPr>
              <a:t>   </a:t>
            </a:r>
            <a:r>
              <a:rPr lang="de-DE" sz="4400" dirty="0" err="1">
                <a:solidFill>
                  <a:schemeClr val="tx1"/>
                </a:solidFill>
              </a:rPr>
              <a:t>PhEno</a:t>
            </a:r>
            <a:br>
              <a:rPr lang="de-DE" sz="4400" dirty="0">
                <a:solidFill>
                  <a:schemeClr val="tx1"/>
                </a:solidFill>
              </a:rPr>
            </a:br>
            <a:r>
              <a:rPr lang="de-DE" sz="4400" dirty="0">
                <a:solidFill>
                  <a:schemeClr val="tx1"/>
                </a:solidFill>
              </a:rPr>
              <a:t>-</a:t>
            </a:r>
            <a:r>
              <a:rPr lang="de-DE" sz="4400" dirty="0" err="1">
                <a:solidFill>
                  <a:schemeClr val="tx1"/>
                </a:solidFill>
              </a:rPr>
              <a:t>typPisation</a:t>
            </a:r>
            <a:br>
              <a:rPr lang="de-DE" sz="4400" dirty="0">
                <a:solidFill>
                  <a:schemeClr val="tx1"/>
                </a:solidFill>
              </a:rPr>
            </a:br>
            <a:r>
              <a:rPr lang="de-DE" sz="4400" dirty="0">
                <a:solidFill>
                  <a:schemeClr val="tx1"/>
                </a:solidFill>
              </a:rPr>
              <a:t>     And</a:t>
            </a:r>
            <a:br>
              <a:rPr lang="de-DE" sz="4400" dirty="0">
                <a:solidFill>
                  <a:schemeClr val="tx1"/>
                </a:solidFill>
              </a:rPr>
            </a:br>
            <a:r>
              <a:rPr lang="de-DE" sz="4400" dirty="0">
                <a:solidFill>
                  <a:schemeClr val="tx1"/>
                </a:solidFill>
              </a:rPr>
              <a:t>     </a:t>
            </a:r>
            <a:r>
              <a:rPr lang="de-DE" sz="4400" dirty="0" err="1">
                <a:solidFill>
                  <a:schemeClr val="tx1"/>
                </a:solidFill>
              </a:rPr>
              <a:t>GenoType</a:t>
            </a:r>
            <a:r>
              <a:rPr lang="de-DE" sz="4400" dirty="0">
                <a:solidFill>
                  <a:schemeClr val="tx1"/>
                </a:solidFill>
              </a:rPr>
              <a:t> </a:t>
            </a:r>
            <a:r>
              <a:rPr lang="de-DE" sz="4400" dirty="0" err="1">
                <a:solidFill>
                  <a:schemeClr val="tx1"/>
                </a:solidFill>
              </a:rPr>
              <a:t>inspired</a:t>
            </a:r>
            <a:br>
              <a:rPr lang="de-DE" sz="4400" dirty="0">
                <a:solidFill>
                  <a:schemeClr val="tx1"/>
                </a:solidFill>
              </a:rPr>
            </a:br>
            <a:r>
              <a:rPr lang="de-DE" sz="4400" dirty="0">
                <a:solidFill>
                  <a:schemeClr val="tx1"/>
                </a:solidFill>
              </a:rPr>
              <a:t>     </a:t>
            </a:r>
            <a:r>
              <a:rPr lang="de-DE" sz="4400" dirty="0" err="1">
                <a:solidFill>
                  <a:schemeClr val="tx1"/>
                </a:solidFill>
              </a:rPr>
              <a:t>RepHenotypisation</a:t>
            </a:r>
            <a:endParaRPr lang="en-GB" sz="4400" dirty="0">
              <a:solidFill>
                <a:schemeClr val="tx1"/>
              </a:solidFill>
            </a:endParaRPr>
          </a:p>
        </p:txBody>
      </p:sp>
      <p:sp>
        <p:nvSpPr>
          <p:cNvPr id="18" name="Untertitel 17">
            <a:extLst>
              <a:ext uri="{FF2B5EF4-FFF2-40B4-BE49-F238E27FC236}">
                <a16:creationId xmlns:a16="http://schemas.microsoft.com/office/drawing/2014/main" id="{464994C8-4928-4625-A312-7FA41BDA07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328936" y="-1632222"/>
            <a:ext cx="8424936" cy="792088"/>
          </a:xfrm>
        </p:spPr>
        <p:txBody>
          <a:bodyPr/>
          <a:lstStyle/>
          <a:p>
            <a:r>
              <a:rPr lang="de-DE" dirty="0"/>
              <a:t>Hier steht eine optionale Subheadline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8CE285-00CC-4410-87CA-BEADEEFF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6277" y="4211819"/>
            <a:ext cx="7704856" cy="288000"/>
          </a:xfrm>
        </p:spPr>
        <p:txBody>
          <a:bodyPr/>
          <a:lstStyle/>
          <a:p>
            <a:r>
              <a:rPr lang="de-DE" dirty="0"/>
              <a:t>09/2024</a:t>
            </a:r>
            <a:endParaRPr lang="en-GB" dirty="0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5E4F06A7-FE5B-48C9-8335-BDA2001AB1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277" y="3563747"/>
            <a:ext cx="7704856" cy="360040"/>
          </a:xfrm>
        </p:spPr>
        <p:txBody>
          <a:bodyPr/>
          <a:lstStyle/>
          <a:p>
            <a:r>
              <a:rPr lang="en-GB" dirty="0" err="1"/>
              <a:t>Dr.</a:t>
            </a:r>
            <a:r>
              <a:rPr lang="en-GB" dirty="0"/>
              <a:t> med. Alexander </a:t>
            </a:r>
            <a:r>
              <a:rPr lang="en-GB" dirty="0" err="1"/>
              <a:t>Mordhorst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D927FE-8C2B-54B9-0AD5-675182F388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6277" y="3923787"/>
            <a:ext cx="4104456" cy="360040"/>
          </a:xfrm>
        </p:spPr>
        <p:txBody>
          <a:bodyPr/>
          <a:lstStyle/>
          <a:p>
            <a:r>
              <a:rPr lang="en-DE" dirty="0"/>
              <a:t>Application: JDCS4rare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1DB5979-18A0-362F-531D-BB4432539F29}"/>
              </a:ext>
            </a:extLst>
          </p:cNvPr>
          <p:cNvGrpSpPr/>
          <p:nvPr/>
        </p:nvGrpSpPr>
        <p:grpSpPr>
          <a:xfrm>
            <a:off x="1487488" y="733596"/>
            <a:ext cx="11821015" cy="5390807"/>
            <a:chOff x="1252269" y="983719"/>
            <a:chExt cx="11821015" cy="5390807"/>
          </a:xfrm>
        </p:grpSpPr>
        <p:sp>
          <p:nvSpPr>
            <p:cNvPr id="2" name="Titel 9">
              <a:extLst>
                <a:ext uri="{FF2B5EF4-FFF2-40B4-BE49-F238E27FC236}">
                  <a16:creationId xmlns:a16="http://schemas.microsoft.com/office/drawing/2014/main" id="{BCCC4444-8ABA-05B9-2C9F-0EDCFC60A2B6}"/>
                </a:ext>
              </a:extLst>
            </p:cNvPr>
            <p:cNvSpPr txBox="1">
              <a:spLocks/>
            </p:cNvSpPr>
            <p:nvPr/>
          </p:nvSpPr>
          <p:spPr>
            <a:xfrm>
              <a:off x="4151784" y="984091"/>
              <a:ext cx="6264696" cy="1497782"/>
            </a:xfrm>
            <a:prstGeom prst="rect">
              <a:avLst/>
            </a:prstGeom>
          </p:spPr>
          <p:txBody>
            <a:bodyPr vert="horz" lIns="0" tIns="18000" rIns="0" bIns="0" rtlCol="0" anchor="t" anchorCtr="0">
              <a:noAutofit/>
            </a:bodyPr>
            <a:lstStyle>
              <a:lvl1pPr algn="l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4800" b="1" kern="12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  <a:t>G</a:t>
              </a:r>
            </a:p>
            <a:p>
              <a: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  <a:t>E</a:t>
              </a:r>
            </a:p>
            <a:p>
              <a: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  <a:t>N</a:t>
              </a:r>
            </a:p>
            <a:p>
              <a: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  <a:t>E</a:t>
              </a:r>
            </a:p>
            <a:p>
              <a: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  <a:t>P</a:t>
              </a:r>
              <a:b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</a:br>
              <a: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  <a:t>A</a:t>
              </a:r>
              <a:b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</a:br>
              <a: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  <a:t>T</a:t>
              </a:r>
              <a:b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</a:br>
              <a:r>
                <a:rPr lang="de-DE" sz="4400" dirty="0">
                  <a:solidFill>
                    <a:schemeClr val="tx1">
                      <a:lumMod val="50000"/>
                    </a:schemeClr>
                  </a:solidFill>
                </a:rPr>
                <a:t>H</a:t>
              </a:r>
              <a:endParaRPr lang="en-GB" sz="44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99A0EE7-FF53-94DC-C849-B18F40EC56C8}"/>
                </a:ext>
              </a:extLst>
            </p:cNvPr>
            <p:cNvGrpSpPr/>
            <p:nvPr/>
          </p:nvGrpSpPr>
          <p:grpSpPr>
            <a:xfrm>
              <a:off x="4556092" y="987529"/>
              <a:ext cx="8517192" cy="5386997"/>
              <a:chOff x="4469946" y="967516"/>
              <a:chExt cx="8517192" cy="5386997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0E52C1C-261E-3B10-DE34-A9F202E8E208}"/>
                  </a:ext>
                </a:extLst>
              </p:cNvPr>
              <p:cNvSpPr txBox="1"/>
              <p:nvPr/>
            </p:nvSpPr>
            <p:spPr>
              <a:xfrm>
                <a:off x="4469946" y="967516"/>
                <a:ext cx="281418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raph</a:t>
                </a:r>
                <a:r>
                  <a:rPr kumimoji="0" lang="de-DE" sz="3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 </a:t>
                </a:r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based</a:t>
                </a:r>
                <a:endParaRPr lang="en-DE" sz="38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A90D808-5E31-F56B-B303-7ACB9CE51D3B}"/>
                  </a:ext>
                </a:extLst>
              </p:cNvPr>
              <p:cNvSpPr txBox="1"/>
              <p:nvPr/>
            </p:nvSpPr>
            <p:spPr>
              <a:xfrm>
                <a:off x="4469946" y="1638738"/>
                <a:ext cx="8517192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stimation</a:t>
                </a:r>
                <a:r>
                  <a:rPr kumimoji="0" lang="de-DE" sz="3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 </a:t>
                </a:r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of</a:t>
                </a:r>
                <a:endParaRPr lang="en-DE" sz="38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47F677-D57C-9CCD-6858-15D8F862B651}"/>
                  </a:ext>
                </a:extLst>
              </p:cNvPr>
              <p:cNvSpPr txBox="1"/>
              <p:nvPr/>
            </p:nvSpPr>
            <p:spPr>
              <a:xfrm>
                <a:off x="4469946" y="2312352"/>
                <a:ext cx="281418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certainty</a:t>
                </a:r>
                <a:r>
                  <a:rPr kumimoji="0" lang="de-DE" sz="3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 in</a:t>
                </a:r>
                <a:endParaRPr lang="en-DE" sz="38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A1DC9B-30B6-B97E-3722-3FEDB5B54D6F}"/>
                  </a:ext>
                </a:extLst>
              </p:cNvPr>
              <p:cNvSpPr txBox="1"/>
              <p:nvPr/>
            </p:nvSpPr>
            <p:spPr>
              <a:xfrm>
                <a:off x="4469946" y="2968479"/>
                <a:ext cx="996882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no</a:t>
                </a:r>
                <a:r>
                  <a:rPr kumimoji="0" lang="de-DE" sz="3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-</a:t>
                </a:r>
                <a:endParaRPr lang="en-DE" sz="38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01C0079-4E9F-9CE5-1577-95C174B63AB4}"/>
                  </a:ext>
                </a:extLst>
              </p:cNvPr>
              <p:cNvSpPr txBox="1"/>
              <p:nvPr/>
            </p:nvSpPr>
            <p:spPr>
              <a:xfrm>
                <a:off x="4469946" y="3661593"/>
                <a:ext cx="1774630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isation</a:t>
                </a:r>
                <a:endParaRPr lang="en-DE" sz="38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AC9760B-2D52-9471-54B8-9A76FC439F05}"/>
                  </a:ext>
                </a:extLst>
              </p:cNvPr>
              <p:cNvSpPr txBox="1"/>
              <p:nvPr/>
            </p:nvSpPr>
            <p:spPr>
              <a:xfrm>
                <a:off x="4469946" y="4370010"/>
                <a:ext cx="792088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nd</a:t>
                </a:r>
                <a:endParaRPr lang="en-DE" sz="38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51A9E3F-8EAB-7647-0E58-97367E298C2E}"/>
                  </a:ext>
                </a:extLst>
              </p:cNvPr>
              <p:cNvSpPr txBox="1"/>
              <p:nvPr/>
            </p:nvSpPr>
            <p:spPr>
              <a:xfrm>
                <a:off x="4469946" y="4984964"/>
                <a:ext cx="3070307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ype</a:t>
                </a:r>
                <a:r>
                  <a:rPr kumimoji="0" lang="de-DE" sz="3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 </a:t>
                </a:r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inspired</a:t>
                </a:r>
                <a:endParaRPr lang="en-DE" sz="38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FBAB2F5-0CAA-427E-F690-14E59ABB9493}"/>
                  </a:ext>
                </a:extLst>
              </p:cNvPr>
              <p:cNvSpPr txBox="1"/>
              <p:nvPr/>
            </p:nvSpPr>
            <p:spPr>
              <a:xfrm>
                <a:off x="4469946" y="5677405"/>
                <a:ext cx="3279822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accent2">
                        <a:lumMod val="75000"/>
                      </a:schemeClr>
                    </a:solidFill>
                    <a:effectLst/>
                    <a:uLnTx/>
                    <a:uFillTx/>
                    <a:latin typeface="Fira Sans"/>
                    <a:ea typeface="+mj-ea"/>
                    <a:cs typeface="+mj-cs"/>
                  </a:rPr>
                  <a:t>enotypisation</a:t>
                </a:r>
                <a:endParaRPr lang="en-DE" sz="38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6595256-219B-B733-92DB-0D198988CEA8}"/>
                </a:ext>
              </a:extLst>
            </p:cNvPr>
            <p:cNvGrpSpPr/>
            <p:nvPr/>
          </p:nvGrpSpPr>
          <p:grpSpPr>
            <a:xfrm>
              <a:off x="1252269" y="983719"/>
              <a:ext cx="2814186" cy="5378002"/>
              <a:chOff x="1252269" y="983719"/>
              <a:chExt cx="2814186" cy="5378002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9F46799-CF8B-D7C2-52E8-00557AF2EC17}"/>
                  </a:ext>
                </a:extLst>
              </p:cNvPr>
              <p:cNvSpPr txBox="1"/>
              <p:nvPr/>
            </p:nvSpPr>
            <p:spPr>
              <a:xfrm>
                <a:off x="1252269" y="983719"/>
                <a:ext cx="281418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12075">
                        <a:lumMod val="75000"/>
                      </a:srgbClr>
                    </a:solidFill>
                    <a:effectLst/>
                    <a:uLnTx/>
                    <a:uFillTx/>
                    <a:latin typeface="Fira Sans"/>
                    <a:ea typeface="+mn-ea"/>
                    <a:cs typeface="+mn-cs"/>
                  </a:rPr>
                  <a:t>knowledge</a:t>
                </a:r>
                <a:endParaRPr lang="en-DE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839B8A4-28DB-1690-D48D-392C6FC53A7D}"/>
                  </a:ext>
                </a:extLst>
              </p:cNvPr>
              <p:cNvSpPr txBox="1"/>
              <p:nvPr/>
            </p:nvSpPr>
            <p:spPr>
              <a:xfrm>
                <a:off x="3486096" y="2326812"/>
                <a:ext cx="580359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de-DE" sz="3800" b="1" dirty="0">
                    <a:solidFill>
                      <a:srgbClr val="C12075">
                        <a:lumMod val="75000"/>
                      </a:srgbClr>
                    </a:solidFill>
                    <a:latin typeface="Fira Sans"/>
                  </a:rPr>
                  <a:t>u</a:t>
                </a:r>
                <a:endParaRPr lang="en-DE" dirty="0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BCEE838-C01C-AAA7-3A44-48FE70D59997}"/>
                  </a:ext>
                </a:extLst>
              </p:cNvPr>
              <p:cNvSpPr txBox="1"/>
              <p:nvPr/>
            </p:nvSpPr>
            <p:spPr>
              <a:xfrm>
                <a:off x="3250703" y="2989402"/>
                <a:ext cx="815752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de-DE" sz="3800" b="1" dirty="0">
                    <a:solidFill>
                      <a:srgbClr val="C12075">
                        <a:lumMod val="75000"/>
                      </a:srgbClr>
                    </a:solidFill>
                    <a:latin typeface="Fira Sans"/>
                  </a:rPr>
                  <a:t>p</a:t>
                </a:r>
                <a:r>
                  <a:rPr kumimoji="0" lang="de-DE" sz="3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12075">
                        <a:lumMod val="75000"/>
                      </a:srgbClr>
                    </a:solidFill>
                    <a:effectLst/>
                    <a:uLnTx/>
                    <a:uFillTx/>
                    <a:latin typeface="Fira Sans"/>
                    <a:ea typeface="+mn-ea"/>
                    <a:cs typeface="+mn-cs"/>
                  </a:rPr>
                  <a:t>h</a:t>
                </a:r>
                <a:endParaRPr lang="en-DE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2768A315-0FF2-293C-7DE7-B8349AD94088}"/>
                  </a:ext>
                </a:extLst>
              </p:cNvPr>
              <p:cNvSpPr txBox="1"/>
              <p:nvPr/>
            </p:nvSpPr>
            <p:spPr>
              <a:xfrm>
                <a:off x="3069573" y="3667809"/>
                <a:ext cx="996882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12075">
                        <a:lumMod val="75000"/>
                      </a:srgbClr>
                    </a:solidFill>
                    <a:effectLst/>
                    <a:uLnTx/>
                    <a:uFillTx/>
                    <a:latin typeface="Fira Sans"/>
                    <a:ea typeface="+mn-ea"/>
                    <a:cs typeface="+mn-cs"/>
                  </a:rPr>
                  <a:t>ty</a:t>
                </a:r>
                <a:endParaRPr lang="en-DE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C19B4B5A-3A2A-A9D9-9721-4D6DBEC22AB8}"/>
                  </a:ext>
                </a:extLst>
              </p:cNvPr>
              <p:cNvSpPr txBox="1"/>
              <p:nvPr/>
            </p:nvSpPr>
            <p:spPr>
              <a:xfrm>
                <a:off x="2706782" y="4989881"/>
                <a:ext cx="1359673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de-DE" sz="3800" b="1" dirty="0">
                    <a:solidFill>
                      <a:srgbClr val="C12075">
                        <a:lumMod val="75000"/>
                      </a:srgbClr>
                    </a:solidFill>
                    <a:latin typeface="Fira Sans"/>
                  </a:rPr>
                  <a:t>g</a:t>
                </a:r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12075">
                        <a:lumMod val="75000"/>
                      </a:srgbClr>
                    </a:solidFill>
                    <a:effectLst/>
                    <a:uLnTx/>
                    <a:uFillTx/>
                    <a:latin typeface="Fira Sans"/>
                    <a:ea typeface="+mn-ea"/>
                    <a:cs typeface="+mn-cs"/>
                  </a:rPr>
                  <a:t>eno</a:t>
                </a:r>
                <a:endParaRPr lang="en-DE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30A3D9A-8A80-AF29-C713-261AB1872E40}"/>
                  </a:ext>
                </a:extLst>
              </p:cNvPr>
              <p:cNvSpPr txBox="1"/>
              <p:nvPr/>
            </p:nvSpPr>
            <p:spPr>
              <a:xfrm>
                <a:off x="2567608" y="5684613"/>
                <a:ext cx="1498847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kumimoji="0" lang="de-DE" sz="3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C12075">
                        <a:lumMod val="75000"/>
                      </a:srgbClr>
                    </a:solidFill>
                    <a:effectLst/>
                    <a:uLnTx/>
                    <a:uFillTx/>
                    <a:latin typeface="Fira Sans"/>
                    <a:ea typeface="+mn-ea"/>
                    <a:cs typeface="+mn-cs"/>
                  </a:rPr>
                  <a:t>re</a:t>
                </a:r>
                <a:r>
                  <a:rPr kumimoji="0" lang="de-DE" sz="3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12075">
                        <a:lumMod val="75000"/>
                      </a:srgbClr>
                    </a:solidFill>
                    <a:effectLst/>
                    <a:uLnTx/>
                    <a:uFillTx/>
                    <a:latin typeface="Fira Sans"/>
                    <a:ea typeface="+mn-ea"/>
                    <a:cs typeface="+mn-cs"/>
                  </a:rPr>
                  <a:t>-p</a:t>
                </a:r>
                <a:endParaRPr lang="en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3752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2F86AE-7A64-4D89-9C72-FED7B96A5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 steht eine Headline Lorem Ipsum</a:t>
            </a:r>
            <a:br>
              <a:rPr lang="de-DE" dirty="0"/>
            </a:br>
            <a:r>
              <a:rPr lang="de-DE" b="0" dirty="0"/>
              <a:t>Hier steht eine optionale Subheadline</a:t>
            </a:r>
            <a:endParaRPr lang="en-GB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C3382C-3784-4415-8A7C-A0AB4C22D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Zwischenheadline</a:t>
            </a:r>
            <a:r>
              <a:rPr lang="en-GB" dirty="0"/>
              <a:t> </a:t>
            </a:r>
            <a:r>
              <a:rPr lang="en-GB" dirty="0" err="1"/>
              <a:t>Fira</a:t>
            </a:r>
            <a:r>
              <a:rPr lang="en-GB" dirty="0"/>
              <a:t> Sans Bold, </a:t>
            </a:r>
            <a:r>
              <a:rPr lang="en-GB" dirty="0" err="1"/>
              <a:t>Textfarbe</a:t>
            </a:r>
            <a:r>
              <a:rPr lang="en-GB" dirty="0"/>
              <a:t> </a:t>
            </a:r>
            <a:r>
              <a:rPr lang="en-GB" dirty="0" err="1"/>
              <a:t>Purpur</a:t>
            </a:r>
            <a:r>
              <a:rPr lang="en-GB" dirty="0"/>
              <a:t>, </a:t>
            </a:r>
            <a:r>
              <a:rPr lang="en-GB" dirty="0" err="1"/>
              <a:t>Schriftgröße</a:t>
            </a:r>
            <a:r>
              <a:rPr lang="en-GB" dirty="0"/>
              <a:t> </a:t>
            </a:r>
            <a:r>
              <a:rPr lang="en-GB" dirty="0" err="1"/>
              <a:t>wir</a:t>
            </a:r>
            <a:r>
              <a:rPr lang="en-GB" dirty="0"/>
              <a:t> </a:t>
            </a:r>
            <a:r>
              <a:rPr lang="en-GB" dirty="0" err="1"/>
              <a:t>Fließtext</a:t>
            </a:r>
            <a:endParaRPr lang="en-GB" dirty="0"/>
          </a:p>
          <a:p>
            <a:pPr lvl="1"/>
            <a:r>
              <a:rPr lang="en-GB" dirty="0" err="1"/>
              <a:t>Fließtext</a:t>
            </a:r>
            <a:r>
              <a:rPr lang="en-GB" dirty="0"/>
              <a:t>: </a:t>
            </a:r>
            <a:r>
              <a:rPr lang="en-GB" dirty="0" err="1"/>
              <a:t>Fira</a:t>
            </a:r>
            <a:r>
              <a:rPr lang="en-GB" dirty="0"/>
              <a:t> Sans Regular, </a:t>
            </a:r>
            <a:r>
              <a:rPr lang="en-GB" dirty="0" err="1"/>
              <a:t>Textfarbe</a:t>
            </a:r>
            <a:r>
              <a:rPr lang="en-GB" dirty="0"/>
              <a:t> BIH </a:t>
            </a:r>
            <a:r>
              <a:rPr lang="en-GB" dirty="0" err="1"/>
              <a:t>Dunkelgrau</a:t>
            </a:r>
            <a:r>
              <a:rPr lang="en-GB" dirty="0"/>
              <a:t>, </a:t>
            </a:r>
            <a:r>
              <a:rPr lang="en-GB" dirty="0" err="1"/>
              <a:t>Schriftgröße</a:t>
            </a:r>
            <a:r>
              <a:rPr lang="en-GB" dirty="0"/>
              <a:t> </a:t>
            </a:r>
            <a:r>
              <a:rPr lang="en-GB" dirty="0" err="1"/>
              <a:t>mindestens</a:t>
            </a:r>
            <a:r>
              <a:rPr lang="en-GB" dirty="0"/>
              <a:t> 20 pt. </a:t>
            </a:r>
            <a:br>
              <a:rPr lang="en-GB" dirty="0"/>
            </a:br>
            <a:r>
              <a:rPr lang="en-GB" dirty="0"/>
              <a:t>Der </a:t>
            </a:r>
            <a:r>
              <a:rPr lang="en-GB" dirty="0" err="1"/>
              <a:t>Zeilenabstand</a:t>
            </a:r>
            <a:r>
              <a:rPr lang="en-GB" dirty="0"/>
              <a:t> </a:t>
            </a:r>
            <a:r>
              <a:rPr lang="en-GB" dirty="0" err="1"/>
              <a:t>beträgt</a:t>
            </a:r>
            <a:r>
              <a:rPr lang="en-GB" dirty="0"/>
              <a:t> das 1,4fache der </a:t>
            </a:r>
            <a:r>
              <a:rPr lang="en-GB" dirty="0" err="1"/>
              <a:t>Schriftgröße</a:t>
            </a:r>
            <a:r>
              <a:rPr lang="en-GB" dirty="0"/>
              <a:t>, </a:t>
            </a:r>
            <a:r>
              <a:rPr lang="en-GB" dirty="0" err="1"/>
              <a:t>bei</a:t>
            </a:r>
            <a:r>
              <a:rPr lang="en-GB" dirty="0"/>
              <a:t> 20 pt </a:t>
            </a:r>
            <a:r>
              <a:rPr lang="en-GB" dirty="0" err="1"/>
              <a:t>beträgt</a:t>
            </a:r>
            <a:r>
              <a:rPr lang="en-GB" dirty="0"/>
              <a:t> der </a:t>
            </a:r>
            <a:r>
              <a:rPr lang="en-GB" dirty="0" err="1"/>
              <a:t>Zeilen-abstand</a:t>
            </a:r>
            <a:r>
              <a:rPr lang="en-GB" dirty="0"/>
              <a:t> </a:t>
            </a:r>
            <a:r>
              <a:rPr lang="en-GB" dirty="0" err="1"/>
              <a:t>zum</a:t>
            </a:r>
            <a:r>
              <a:rPr lang="en-GB" dirty="0"/>
              <a:t> </a:t>
            </a:r>
            <a:r>
              <a:rPr lang="en-GB" dirty="0" err="1"/>
              <a:t>Beispiel</a:t>
            </a:r>
            <a:r>
              <a:rPr lang="en-GB" dirty="0"/>
              <a:t> 28 pt. </a:t>
            </a:r>
            <a:r>
              <a:rPr lang="en-GB" dirty="0" err="1"/>
              <a:t>Passt</a:t>
            </a:r>
            <a:r>
              <a:rPr lang="en-GB" dirty="0"/>
              <a:t> der Text </a:t>
            </a:r>
            <a:r>
              <a:rPr lang="en-GB" dirty="0" err="1"/>
              <a:t>bei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</a:t>
            </a:r>
            <a:r>
              <a:rPr lang="en-GB" dirty="0" err="1"/>
              <a:t>Mindestgröße</a:t>
            </a:r>
            <a:r>
              <a:rPr lang="en-GB" dirty="0"/>
              <a:t> 20 pt </a:t>
            </a:r>
            <a:r>
              <a:rPr lang="en-GB" dirty="0" err="1"/>
              <a:t>nicht</a:t>
            </a:r>
            <a:r>
              <a:rPr lang="en-GB" dirty="0"/>
              <a:t> auf </a:t>
            </a:r>
            <a:br>
              <a:rPr lang="en-GB" dirty="0"/>
            </a:b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Folie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,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weitere</a:t>
            </a:r>
            <a:r>
              <a:rPr lang="en-GB" dirty="0"/>
              <a:t> </a:t>
            </a:r>
            <a:r>
              <a:rPr lang="en-GB" dirty="0" err="1"/>
              <a:t>Folie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verwenden</a:t>
            </a:r>
            <a:r>
              <a:rPr lang="en-GB" dirty="0"/>
              <a:t>. </a:t>
            </a:r>
            <a:r>
              <a:rPr lang="en-GB" dirty="0" err="1"/>
              <a:t>Als</a:t>
            </a:r>
            <a:r>
              <a:rPr lang="en-GB" dirty="0"/>
              <a:t> „</a:t>
            </a:r>
            <a:r>
              <a:rPr lang="en-GB" dirty="0" err="1"/>
              <a:t>Abstand</a:t>
            </a:r>
            <a:r>
              <a:rPr lang="en-GB" dirty="0"/>
              <a:t> </a:t>
            </a:r>
            <a:r>
              <a:rPr lang="en-GB" dirty="0" err="1"/>
              <a:t>nach</a:t>
            </a:r>
            <a:r>
              <a:rPr lang="en-GB" dirty="0"/>
              <a:t>” </a:t>
            </a:r>
            <a:r>
              <a:rPr lang="en-GB" dirty="0" err="1"/>
              <a:t>werden</a:t>
            </a:r>
            <a:r>
              <a:rPr lang="en-GB" dirty="0"/>
              <a:t> </a:t>
            </a:r>
            <a:r>
              <a:rPr lang="en-GB" dirty="0" err="1"/>
              <a:t>durchgän</a:t>
            </a:r>
            <a:r>
              <a:rPr lang="en-GB" dirty="0"/>
              <a:t>-gig 6 pt </a:t>
            </a:r>
            <a:r>
              <a:rPr lang="en-GB" dirty="0" err="1"/>
              <a:t>verwendet</a:t>
            </a:r>
            <a:r>
              <a:rPr lang="en-GB" dirty="0"/>
              <a:t>.</a:t>
            </a:r>
          </a:p>
          <a:p>
            <a:pPr lvl="2"/>
            <a:r>
              <a:rPr lang="en-GB" dirty="0" err="1"/>
              <a:t>Aufzählung</a:t>
            </a:r>
            <a:r>
              <a:rPr lang="en-GB" dirty="0"/>
              <a:t> 1. </a:t>
            </a:r>
            <a:r>
              <a:rPr lang="en-GB" dirty="0" err="1"/>
              <a:t>Ebene</a:t>
            </a:r>
            <a:r>
              <a:rPr lang="en-GB" dirty="0"/>
              <a:t>: </a:t>
            </a:r>
            <a:r>
              <a:rPr lang="en-GB" dirty="0" err="1"/>
              <a:t>Textfarbe</a:t>
            </a:r>
            <a:r>
              <a:rPr lang="en-GB" dirty="0"/>
              <a:t> BIH </a:t>
            </a:r>
            <a:r>
              <a:rPr lang="en-GB" dirty="0" err="1"/>
              <a:t>Dunkelgrau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Fira</a:t>
            </a:r>
            <a:r>
              <a:rPr lang="en-GB" dirty="0"/>
              <a:t> Sans Regular, </a:t>
            </a:r>
            <a:r>
              <a:rPr lang="en-GB" dirty="0" err="1"/>
              <a:t>mindestens</a:t>
            </a:r>
            <a:r>
              <a:rPr lang="en-GB" dirty="0"/>
              <a:t> 20 pt.</a:t>
            </a:r>
          </a:p>
          <a:p>
            <a:pPr lvl="3"/>
            <a:r>
              <a:rPr lang="en-GB" dirty="0" err="1"/>
              <a:t>Aufzählung</a:t>
            </a:r>
            <a:r>
              <a:rPr lang="en-GB" dirty="0"/>
              <a:t> 2. </a:t>
            </a:r>
            <a:r>
              <a:rPr lang="en-GB" dirty="0" err="1"/>
              <a:t>Ebene</a:t>
            </a:r>
            <a:r>
              <a:rPr lang="en-GB" dirty="0"/>
              <a:t>: </a:t>
            </a:r>
            <a:r>
              <a:rPr lang="en-GB" dirty="0" err="1"/>
              <a:t>Textfarbe</a:t>
            </a:r>
            <a:r>
              <a:rPr lang="en-GB" dirty="0"/>
              <a:t> BIH </a:t>
            </a:r>
            <a:r>
              <a:rPr lang="en-GB" dirty="0" err="1"/>
              <a:t>Dunkelgrau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Fira</a:t>
            </a:r>
            <a:r>
              <a:rPr lang="en-GB" dirty="0"/>
              <a:t> Sans Regular, </a:t>
            </a:r>
            <a:r>
              <a:rPr lang="en-GB" dirty="0" err="1"/>
              <a:t>mindestens</a:t>
            </a:r>
            <a:r>
              <a:rPr lang="en-GB" dirty="0"/>
              <a:t> 20 pt.</a:t>
            </a:r>
          </a:p>
          <a:p>
            <a:endParaRPr lang="en-GB" dirty="0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4B2D43FD-2F15-4E5E-BDA3-6651C325E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17F-7787-47B9-8FE9-668B9009791A}" type="datetime1">
              <a:rPr lang="de-DE" smtClean="0"/>
              <a:t>08.08.24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CE41A05-1E16-4715-8474-3536D4388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B6D13AD-F7EB-4F93-A638-C32072047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438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FD0D8-C201-45F0-BD15-0F0BB02A4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 steht eine Headline</a:t>
            </a:r>
            <a:br>
              <a:rPr lang="de-DE" dirty="0"/>
            </a:br>
            <a:r>
              <a:rPr lang="de-DE" dirty="0"/>
              <a:t>maximal zweizeilig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EF1302-8ACB-42C8-A67C-4CC83E94C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4"/>
            <a:r>
              <a:rPr lang="en-GB" dirty="0" err="1"/>
              <a:t>Aufzählung</a:t>
            </a:r>
            <a:r>
              <a:rPr lang="en-GB" dirty="0"/>
              <a:t> </a:t>
            </a:r>
            <a:r>
              <a:rPr lang="en-GB" dirty="0" err="1"/>
              <a:t>nummeriert</a:t>
            </a:r>
            <a:r>
              <a:rPr lang="en-GB" dirty="0"/>
              <a:t>: </a:t>
            </a:r>
            <a:r>
              <a:rPr lang="en-GB" dirty="0" err="1"/>
              <a:t>Textfarbe</a:t>
            </a:r>
            <a:r>
              <a:rPr lang="en-GB" dirty="0"/>
              <a:t> BIH </a:t>
            </a:r>
            <a:r>
              <a:rPr lang="en-GB" dirty="0" err="1"/>
              <a:t>Dunkelgrau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Fira</a:t>
            </a:r>
            <a:r>
              <a:rPr lang="en-GB" dirty="0"/>
              <a:t> Sans Regular, </a:t>
            </a:r>
            <a:r>
              <a:rPr lang="en-GB" dirty="0" err="1"/>
              <a:t>mindestens</a:t>
            </a:r>
            <a:r>
              <a:rPr lang="en-GB" dirty="0"/>
              <a:t> 20 pt. </a:t>
            </a:r>
          </a:p>
          <a:p>
            <a:pPr lvl="4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Hervorherbung</a:t>
            </a:r>
            <a:r>
              <a:rPr lang="en-GB" dirty="0"/>
              <a:t> bold</a:t>
            </a:r>
          </a:p>
          <a:p>
            <a:pPr lvl="4"/>
            <a:r>
              <a:rPr lang="en-GB" dirty="0" err="1"/>
              <a:t>Agnihictota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quias</a:t>
            </a:r>
            <a:r>
              <a:rPr lang="en-GB" dirty="0"/>
              <a:t> </a:t>
            </a:r>
            <a:r>
              <a:rPr lang="en-GB" dirty="0" err="1"/>
              <a:t>moluptatium</a:t>
            </a:r>
            <a:r>
              <a:rPr lang="en-GB" dirty="0"/>
              <a:t> rem </a:t>
            </a:r>
            <a:r>
              <a:rPr lang="en-GB" dirty="0" err="1"/>
              <a:t>ut</a:t>
            </a:r>
            <a:r>
              <a:rPr lang="en-GB" dirty="0"/>
              <a:t> et</a:t>
            </a:r>
            <a:br>
              <a:rPr lang="en-GB" dirty="0"/>
            </a:br>
            <a:r>
              <a:rPr lang="en-GB" dirty="0" err="1"/>
              <a:t>reperferis</a:t>
            </a:r>
            <a:r>
              <a:rPr lang="en-GB" dirty="0"/>
              <a:t> </a:t>
            </a:r>
            <a:r>
              <a:rPr lang="en-GB" dirty="0" err="1"/>
              <a:t>nis</a:t>
            </a:r>
            <a:r>
              <a:rPr lang="en-GB" dirty="0"/>
              <a:t> es </a:t>
            </a:r>
            <a:r>
              <a:rPr lang="en-GB" dirty="0" err="1"/>
              <a:t>estiur</a:t>
            </a:r>
            <a:r>
              <a:rPr lang="en-GB" dirty="0"/>
              <a:t>, </a:t>
            </a:r>
            <a:r>
              <a:rPr lang="en-GB" dirty="0" err="1"/>
              <a:t>sanducia</a:t>
            </a:r>
            <a:r>
              <a:rPr lang="en-GB" dirty="0"/>
              <a:t> </a:t>
            </a:r>
            <a:r>
              <a:rPr lang="en-GB" dirty="0" err="1"/>
              <a:t>volorum</a:t>
            </a:r>
            <a:r>
              <a:rPr lang="en-GB" dirty="0"/>
              <a:t> </a:t>
            </a:r>
            <a:r>
              <a:rPr lang="en-GB" dirty="0" err="1"/>
              <a:t>quae</a:t>
            </a:r>
            <a:r>
              <a:rPr lang="en-GB" dirty="0"/>
              <a:t>.</a:t>
            </a:r>
          </a:p>
          <a:p>
            <a:pPr lvl="4"/>
            <a:r>
              <a:rPr lang="en-GB" dirty="0" err="1"/>
              <a:t>Agnihictota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quias</a:t>
            </a:r>
            <a:r>
              <a:rPr lang="en-GB" dirty="0"/>
              <a:t> </a:t>
            </a:r>
            <a:r>
              <a:rPr lang="en-GB" dirty="0" err="1"/>
              <a:t>moluptatium</a:t>
            </a:r>
            <a:r>
              <a:rPr lang="en-GB" dirty="0"/>
              <a:t> rem </a:t>
            </a:r>
            <a:r>
              <a:rPr lang="en-GB" dirty="0" err="1"/>
              <a:t>ut</a:t>
            </a:r>
            <a:r>
              <a:rPr lang="en-GB" dirty="0"/>
              <a:t> et</a:t>
            </a:r>
            <a:br>
              <a:rPr lang="en-GB" dirty="0"/>
            </a:br>
            <a:r>
              <a:rPr lang="en-GB" dirty="0" err="1"/>
              <a:t>reperferis</a:t>
            </a:r>
            <a:r>
              <a:rPr lang="en-GB" dirty="0"/>
              <a:t> </a:t>
            </a:r>
            <a:r>
              <a:rPr lang="en-GB" dirty="0" err="1"/>
              <a:t>nis</a:t>
            </a:r>
            <a:r>
              <a:rPr lang="en-GB" dirty="0"/>
              <a:t> es </a:t>
            </a:r>
            <a:r>
              <a:rPr lang="en-GB" dirty="0" err="1"/>
              <a:t>estiur</a:t>
            </a:r>
            <a:r>
              <a:rPr lang="en-GB" dirty="0"/>
              <a:t>, </a:t>
            </a:r>
            <a:r>
              <a:rPr lang="en-GB" dirty="0" err="1"/>
              <a:t>sanducia</a:t>
            </a:r>
            <a:r>
              <a:rPr lang="en-GB" dirty="0"/>
              <a:t> </a:t>
            </a:r>
            <a:r>
              <a:rPr lang="en-GB" dirty="0" err="1"/>
              <a:t>volorum</a:t>
            </a:r>
            <a:r>
              <a:rPr lang="en-GB" dirty="0"/>
              <a:t> </a:t>
            </a:r>
            <a:r>
              <a:rPr lang="en-GB" dirty="0" err="1"/>
              <a:t>quae</a:t>
            </a:r>
            <a:r>
              <a:rPr lang="en-GB" dirty="0"/>
              <a:t>.</a:t>
            </a:r>
          </a:p>
          <a:p>
            <a:pPr lvl="1"/>
            <a:endParaRPr lang="en-GB" dirty="0"/>
          </a:p>
          <a:p>
            <a:pPr lvl="1"/>
            <a:r>
              <a:rPr lang="en-GB" dirty="0" err="1"/>
              <a:t>Beispiel</a:t>
            </a:r>
            <a:r>
              <a:rPr lang="en-GB" dirty="0"/>
              <a:t> Hyperlink: </a:t>
            </a:r>
            <a:r>
              <a:rPr lang="en-GB" dirty="0">
                <a:solidFill>
                  <a:schemeClr val="accent2"/>
                </a:solidFill>
              </a:rPr>
              <a:t>bihealth.org</a:t>
            </a:r>
          </a:p>
          <a:p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7B0D66-0F50-4A38-A2FA-FDB08A95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D6567-6BC7-471E-84DB-85B6C77DF7FE}" type="datetime1">
              <a:rPr lang="de-DE" smtClean="0"/>
              <a:t>08.08.24</a:t>
            </a:fld>
            <a:endParaRPr lang="en-GB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245F764C-AF8C-49B8-870E-0BD34B0C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510880FB-EFBF-4CE7-BF64-AE56AA210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796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E3A55B-8C83-46AB-A74F-A038A3DFC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E3C86-F401-48C2-826E-D8AF3AB2E4F9}" type="datetime1">
              <a:rPr lang="de-DE" smtClean="0"/>
              <a:t>08.08.24</a:t>
            </a:fld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E9EAA8E-0373-4286-98CE-D48E05E3E1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 err="1"/>
              <a:t>Zitat</a:t>
            </a:r>
            <a:r>
              <a:rPr lang="en-GB" dirty="0"/>
              <a:t>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plakativ</a:t>
            </a:r>
            <a:r>
              <a:rPr lang="en-GB" dirty="0"/>
              <a:t> </a:t>
            </a:r>
            <a:r>
              <a:rPr lang="en-GB" dirty="0" err="1"/>
              <a:t>gesetztes</a:t>
            </a:r>
            <a:r>
              <a:rPr lang="en-GB" dirty="0"/>
              <a:t> Statement </a:t>
            </a:r>
            <a:r>
              <a:rPr lang="en-GB" dirty="0" err="1"/>
              <a:t>Restrum</a:t>
            </a:r>
            <a:r>
              <a:rPr lang="en-GB" dirty="0"/>
              <a:t> </a:t>
            </a:r>
            <a:r>
              <a:rPr lang="en-GB" dirty="0" err="1"/>
              <a:t>quatend</a:t>
            </a:r>
            <a:r>
              <a:rPr lang="en-GB" dirty="0"/>
              <a:t> </a:t>
            </a:r>
            <a:r>
              <a:rPr lang="en-GB" dirty="0" err="1"/>
              <a:t>elique</a:t>
            </a:r>
            <a:r>
              <a:rPr lang="en-GB" dirty="0"/>
              <a:t> </a:t>
            </a:r>
            <a:r>
              <a:rPr lang="en-GB" dirty="0" err="1"/>
              <a:t>accus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/>
              <a:t>tore, </a:t>
            </a:r>
            <a:r>
              <a:rPr lang="en-GB" dirty="0" err="1"/>
              <a:t>nistios</a:t>
            </a:r>
            <a:r>
              <a:rPr lang="en-GB" dirty="0"/>
              <a:t> </a:t>
            </a:r>
            <a:r>
              <a:rPr lang="en-GB" dirty="0" err="1"/>
              <a:t>temperi</a:t>
            </a:r>
            <a:r>
              <a:rPr lang="en-GB" dirty="0"/>
              <a:t> </a:t>
            </a:r>
            <a:r>
              <a:rPr lang="en-GB" dirty="0" err="1"/>
              <a:t>oribus</a:t>
            </a:r>
            <a:r>
              <a:rPr lang="en-GB" dirty="0"/>
              <a:t> </a:t>
            </a:r>
            <a:r>
              <a:rPr lang="en-GB" dirty="0" err="1"/>
              <a:t>eicis</a:t>
            </a:r>
            <a:r>
              <a:rPr lang="en-GB" dirty="0"/>
              <a:t>.</a:t>
            </a:r>
          </a:p>
          <a:p>
            <a:endParaRPr lang="en-GB" dirty="0"/>
          </a:p>
          <a:p>
            <a:pPr lvl="1"/>
            <a:r>
              <a:rPr lang="en-GB" dirty="0"/>
              <a:t>Lorem ipsum </a:t>
            </a:r>
            <a:r>
              <a:rPr lang="en-GB" dirty="0" err="1"/>
              <a:t>Dolor</a:t>
            </a:r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6B16A45-CB8E-4062-BD3E-3597F460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FFEB48-3846-41D0-B68C-484A8D188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394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646933-2EBD-4E4D-8C3D-4373CCDE4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 steht eine Headline</a:t>
            </a:r>
            <a:br>
              <a:rPr lang="de-DE" dirty="0"/>
            </a:br>
            <a:r>
              <a:rPr lang="de-DE" dirty="0"/>
              <a:t>maximal zweizeilig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56A862-F492-4EC1-A0B7-27174E470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 err="1"/>
              <a:t>Fließtext</a:t>
            </a:r>
            <a:r>
              <a:rPr lang="en-GB" dirty="0"/>
              <a:t>: </a:t>
            </a:r>
            <a:r>
              <a:rPr lang="en-GB" dirty="0" err="1"/>
              <a:t>Fira</a:t>
            </a:r>
            <a:r>
              <a:rPr lang="en-GB" dirty="0"/>
              <a:t> Sans Regular, </a:t>
            </a:r>
            <a:r>
              <a:rPr lang="en-GB" dirty="0" err="1"/>
              <a:t>Textfarbe</a:t>
            </a:r>
            <a:r>
              <a:rPr lang="en-GB" dirty="0"/>
              <a:t> BIH </a:t>
            </a:r>
            <a:r>
              <a:rPr lang="en-GB" dirty="0" err="1"/>
              <a:t>Dunkelgrau</a:t>
            </a:r>
            <a:r>
              <a:rPr lang="en-GB" dirty="0"/>
              <a:t>, </a:t>
            </a:r>
            <a:r>
              <a:rPr lang="en-GB" dirty="0" err="1"/>
              <a:t>Schriftgröße</a:t>
            </a:r>
            <a:r>
              <a:rPr lang="en-GB" dirty="0"/>
              <a:t> </a:t>
            </a:r>
            <a:r>
              <a:rPr lang="en-GB" dirty="0" err="1"/>
              <a:t>mindestens</a:t>
            </a:r>
            <a:r>
              <a:rPr lang="en-GB" dirty="0"/>
              <a:t> 20 pt. La </a:t>
            </a:r>
            <a:r>
              <a:rPr lang="en-GB" dirty="0" err="1"/>
              <a:t>dolorehent</a:t>
            </a:r>
            <a:r>
              <a:rPr lang="en-GB" dirty="0"/>
              <a:t> </a:t>
            </a:r>
            <a:r>
              <a:rPr lang="en-GB" dirty="0" err="1"/>
              <a:t>hicillenisit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qui a </a:t>
            </a:r>
            <a:r>
              <a:rPr lang="en-GB" dirty="0" err="1"/>
              <a:t>quundae</a:t>
            </a:r>
            <a:r>
              <a:rPr lang="en-GB" dirty="0"/>
              <a:t> </a:t>
            </a:r>
            <a:r>
              <a:rPr lang="en-GB" dirty="0" err="1"/>
              <a:t>sed</a:t>
            </a:r>
            <a:r>
              <a:rPr lang="en-GB" dirty="0"/>
              <a:t> que </a:t>
            </a:r>
            <a:r>
              <a:rPr lang="en-GB" dirty="0" err="1"/>
              <a:t>desequi</a:t>
            </a:r>
            <a:r>
              <a:rPr lang="en-GB" dirty="0"/>
              <a:t> </a:t>
            </a:r>
            <a:r>
              <a:rPr lang="en-GB" dirty="0" err="1"/>
              <a:t>comnit</a:t>
            </a:r>
            <a:r>
              <a:rPr lang="en-GB" dirty="0"/>
              <a:t> </a:t>
            </a:r>
            <a:r>
              <a:rPr lang="en-GB" dirty="0" err="1"/>
              <a:t>deris</a:t>
            </a:r>
            <a:r>
              <a:rPr lang="en-GB" dirty="0"/>
              <a:t> qui </a:t>
            </a:r>
            <a:r>
              <a:rPr lang="en-GB" dirty="0" err="1"/>
              <a:t>audantium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por sit et </a:t>
            </a:r>
            <a:r>
              <a:rPr lang="en-GB" dirty="0" err="1"/>
              <a:t>esseruntumet</a:t>
            </a:r>
            <a:r>
              <a:rPr lang="en-GB" dirty="0"/>
              <a:t> </a:t>
            </a:r>
            <a:r>
              <a:rPr lang="en-GB" dirty="0" err="1"/>
              <a:t>verum</a:t>
            </a:r>
            <a:r>
              <a:rPr lang="en-GB" dirty="0"/>
              <a:t> </a:t>
            </a:r>
            <a:r>
              <a:rPr lang="en-GB" dirty="0" err="1"/>
              <a:t>fuga</a:t>
            </a:r>
            <a:r>
              <a:rPr lang="en-GB" dirty="0"/>
              <a:t>. </a:t>
            </a:r>
            <a:r>
              <a:rPr lang="en-GB" dirty="0" err="1"/>
              <a:t>Ita</a:t>
            </a:r>
            <a:r>
              <a:rPr lang="en-GB" dirty="0"/>
              <a:t> </a:t>
            </a:r>
            <a:r>
              <a:rPr lang="en-GB" dirty="0" err="1"/>
              <a:t>dolut</a:t>
            </a:r>
            <a:r>
              <a:rPr lang="en-GB" dirty="0"/>
              <a:t> quo </a:t>
            </a:r>
            <a:r>
              <a:rPr lang="en-GB" dirty="0" err="1"/>
              <a:t>odit</a:t>
            </a:r>
            <a:r>
              <a:rPr lang="en-GB" dirty="0"/>
              <a:t> </a:t>
            </a:r>
            <a:r>
              <a:rPr lang="en-GB" dirty="0" err="1"/>
              <a:t>quiandandam</a:t>
            </a:r>
            <a:r>
              <a:rPr lang="en-GB" dirty="0"/>
              <a:t> </a:t>
            </a:r>
            <a:r>
              <a:rPr lang="en-GB" dirty="0" err="1"/>
              <a:t>rectur</a:t>
            </a:r>
            <a:r>
              <a:rPr lang="en-GB" dirty="0"/>
              <a:t>? Quid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magnis</a:t>
            </a:r>
            <a:r>
              <a:rPr lang="en-GB" dirty="0"/>
              <a:t> </a:t>
            </a:r>
            <a:r>
              <a:rPr lang="en-GB" dirty="0" err="1"/>
              <a:t>reptis</a:t>
            </a:r>
            <a:r>
              <a:rPr lang="en-GB" dirty="0"/>
              <a:t> </a:t>
            </a:r>
            <a:r>
              <a:rPr lang="en-GB" dirty="0" err="1"/>
              <a:t>pratus</a:t>
            </a:r>
            <a:r>
              <a:rPr lang="en-GB" dirty="0"/>
              <a:t> ex </a:t>
            </a:r>
            <a:r>
              <a:rPr lang="en-GB" dirty="0" err="1"/>
              <a:t>est</a:t>
            </a:r>
            <a:r>
              <a:rPr lang="en-GB" dirty="0"/>
              <a:t>, </a:t>
            </a:r>
            <a:r>
              <a:rPr lang="en-GB" dirty="0" err="1"/>
              <a:t>soluptatis</a:t>
            </a:r>
            <a:r>
              <a:rPr lang="en-GB" dirty="0"/>
              <a:t> </a:t>
            </a:r>
            <a:r>
              <a:rPr lang="en-GB" dirty="0" err="1"/>
              <a:t>dolent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iur</a:t>
            </a:r>
            <a:r>
              <a:rPr lang="en-GB" dirty="0"/>
              <a:t>,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latur</a:t>
            </a:r>
            <a:r>
              <a:rPr lang="en-GB" dirty="0"/>
              <a:t> ad </a:t>
            </a:r>
            <a:r>
              <a:rPr lang="en-GB" dirty="0" err="1"/>
              <a:t>erora</a:t>
            </a:r>
            <a:r>
              <a:rPr lang="en-GB" dirty="0"/>
              <a:t>.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F33FF14-6376-45FD-8178-155A741A8F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F66FAFA-4974-47B6-BB13-63427CBE4BF8}" type="datetime1">
              <a:rPr lang="de-DE" smtClean="0"/>
              <a:t>08.08.24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06B0053-ED41-4EEB-91BB-891C079356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0E7D6B1-8E93-4B80-B9FB-E20B338DF35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13</a:t>
            </a:fld>
            <a:endParaRPr lang="en-GB"/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51D4F3AE-8B4E-4BF7-9201-AC1ACE61DB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7" r="222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46152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119E8-7CDC-49C4-8A89-84BBC52A5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 steht eine Headline Lorem Ipsum</a:t>
            </a:r>
            <a:br>
              <a:rPr lang="de-DE" dirty="0"/>
            </a:br>
            <a:r>
              <a:rPr lang="de-DE" b="0" dirty="0"/>
              <a:t>Hier steht eine optionale Subheadline</a:t>
            </a:r>
            <a:endParaRPr lang="en-GB" b="0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140E4C7-759B-4A95-8856-2D73C1447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86433-9903-4023-BA96-F8350AA61239}" type="datetime1">
              <a:rPr lang="de-DE" smtClean="0"/>
              <a:t>08.08.24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CC8B82D-FA3B-4B5F-9FE9-1DFFEA990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5D04AAF-90FE-49F2-878A-058E89C62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14</a:t>
            </a:fld>
            <a:endParaRPr lang="en-GB"/>
          </a:p>
        </p:txBody>
      </p:sp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8D1FE4B8-ABA1-49D9-AE44-1CAD74E9AB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35" b="165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97045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4646E3-EE50-456C-94F8-E2D8E6B28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Hier</a:t>
            </a:r>
            <a:r>
              <a:rPr lang="en-GB" dirty="0"/>
              <a:t> </a:t>
            </a:r>
            <a:r>
              <a:rPr lang="en-GB" dirty="0" err="1"/>
              <a:t>steht</a:t>
            </a:r>
            <a:r>
              <a:rPr lang="en-GB" dirty="0"/>
              <a:t> </a:t>
            </a:r>
            <a:r>
              <a:rPr lang="en-GB" dirty="0" err="1"/>
              <a:t>eine</a:t>
            </a:r>
            <a:r>
              <a:rPr lang="en-GB" dirty="0"/>
              <a:t> Headline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8FADD30B-B1CA-46D6-AAEE-45C18DE29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F886-E135-4970-95E5-3799078A1657}" type="datetime1">
              <a:rPr lang="de-DE" smtClean="0"/>
              <a:t>08.08.24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C3BA0D0-A87A-4D8F-88F4-D11924565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6F6474-A41D-438F-B8CC-1B0AB630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15</a:t>
            </a:fld>
            <a:endParaRPr lang="en-GB"/>
          </a:p>
        </p:txBody>
      </p:sp>
      <p:pic>
        <p:nvPicPr>
          <p:cNvPr id="13" name="Bildplatzhalter 12">
            <a:extLst>
              <a:ext uri="{FF2B5EF4-FFF2-40B4-BE49-F238E27FC236}">
                <a16:creationId xmlns:a16="http://schemas.microsoft.com/office/drawing/2014/main" id="{55AEE956-B0CE-4562-8735-13F74257BC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2" r="14102"/>
          <a:stretch>
            <a:fillRect/>
          </a:stretch>
        </p:blipFill>
        <p:spPr/>
      </p:pic>
      <p:pic>
        <p:nvPicPr>
          <p:cNvPr id="15" name="Bildplatzhalter 14">
            <a:extLst>
              <a:ext uri="{FF2B5EF4-FFF2-40B4-BE49-F238E27FC236}">
                <a16:creationId xmlns:a16="http://schemas.microsoft.com/office/drawing/2014/main" id="{DBD460A4-B4AC-4864-B2B8-B7F821F27FF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2" r="141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56920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DEB2B-5069-4FAE-93BF-9F61A928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Hier</a:t>
            </a:r>
            <a:r>
              <a:rPr lang="en-GB" dirty="0"/>
              <a:t> </a:t>
            </a:r>
            <a:r>
              <a:rPr lang="en-GB" dirty="0" err="1"/>
              <a:t>steht</a:t>
            </a:r>
            <a:r>
              <a:rPr lang="en-GB" dirty="0"/>
              <a:t> </a:t>
            </a:r>
            <a:r>
              <a:rPr lang="en-GB" dirty="0" err="1"/>
              <a:t>eine</a:t>
            </a:r>
            <a:r>
              <a:rPr lang="en-GB" dirty="0"/>
              <a:t> Headline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995238-F575-47B2-90F1-46D8E7178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79AE-C85E-4D40-9023-42BEEBD46D19}" type="datetime1">
              <a:rPr lang="de-DE" smtClean="0"/>
              <a:t>08.08.24</a:t>
            </a:fld>
            <a:endParaRPr lang="en-GB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86615DC3-E44A-4F6E-B8B6-0546A02853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Bildunterschrift: Fira Sans Regular,</a:t>
            </a:r>
            <a:br>
              <a:rPr lang="de-DE" dirty="0"/>
            </a:br>
            <a:r>
              <a:rPr lang="de-DE" dirty="0"/>
              <a:t>Textfarbe BIH Dunkelgrau, Schriftgröße mindestens 14 pt.</a:t>
            </a:r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E82CC85A-21C3-4698-BA5D-5AF98664D6B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Bildunterschrift: Fira Sans Regular,</a:t>
            </a:r>
            <a:br>
              <a:rPr lang="de-DE" dirty="0"/>
            </a:br>
            <a:r>
              <a:rPr lang="de-DE" dirty="0"/>
              <a:t>Textfarbe BIH Dunkelgrau, Schriftgröße mindestens 14 pt.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0EB3349E-268B-41CD-B3D2-46D640C89A3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Bildunterschrift: Fira Sans Regular,</a:t>
            </a:r>
            <a:br>
              <a:rPr lang="de-DE" dirty="0"/>
            </a:br>
            <a:r>
              <a:rPr lang="de-DE" dirty="0"/>
              <a:t>Textfarbe BIH Dunkelgrau, Schriftgröße mindestens 14 pt.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1AACA93-E393-4C34-AE5F-6488AC8EE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98DBB5C-DD7B-49F6-A65C-AE736A940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16</a:t>
            </a:fld>
            <a:endParaRPr lang="en-GB"/>
          </a:p>
        </p:txBody>
      </p:sp>
      <p:pic>
        <p:nvPicPr>
          <p:cNvPr id="19" name="Bildplatzhalter 18">
            <a:extLst>
              <a:ext uri="{FF2B5EF4-FFF2-40B4-BE49-F238E27FC236}">
                <a16:creationId xmlns:a16="http://schemas.microsoft.com/office/drawing/2014/main" id="{1816F90B-A162-4B01-8933-D02536DCF32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769"/>
          <a:stretch>
            <a:fillRect/>
          </a:stretch>
        </p:blipFill>
        <p:spPr/>
      </p:pic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894956B5-1227-4CBF-A3C6-96578C2A8EC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769"/>
          <a:stretch>
            <a:fillRect/>
          </a:stretch>
        </p:blipFill>
        <p:spPr/>
      </p:pic>
      <p:pic>
        <p:nvPicPr>
          <p:cNvPr id="23" name="Bildplatzhalter 22">
            <a:extLst>
              <a:ext uri="{FF2B5EF4-FFF2-40B4-BE49-F238E27FC236}">
                <a16:creationId xmlns:a16="http://schemas.microsoft.com/office/drawing/2014/main" id="{BD68AB0D-E99F-4C30-81DE-E0B15DB6032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76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15494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0F1142F2-C249-4F57-9265-9E1106280B7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21834692"/>
              </p:ext>
            </p:extLst>
          </p:nvPr>
        </p:nvGraphicFramePr>
        <p:xfrm>
          <a:off x="550863" y="1700213"/>
          <a:ext cx="5329236" cy="39888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3387183132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340375808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824950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2000" b="1" dirty="0" err="1">
                          <a:solidFill>
                            <a:schemeClr val="bg1"/>
                          </a:solidFill>
                        </a:rPr>
                        <a:t>Spalte</a:t>
                      </a:r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 1</a:t>
                      </a: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 err="1">
                          <a:solidFill>
                            <a:schemeClr val="bg1"/>
                          </a:solidFill>
                        </a:rPr>
                        <a:t>Spalte</a:t>
                      </a:r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 2</a:t>
                      </a:r>
                    </a:p>
                  </a:txBody>
                  <a:tcPr marL="72000" marR="72000" marT="180000" marB="180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 err="1">
                          <a:solidFill>
                            <a:schemeClr val="bg1"/>
                          </a:solidFill>
                        </a:rPr>
                        <a:t>Spalte</a:t>
                      </a:r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 3</a:t>
                      </a:r>
                    </a:p>
                  </a:txBody>
                  <a:tcPr marL="72000" marR="72000" marT="180000" marB="180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35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4694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85239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4929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61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7024954"/>
                  </a:ext>
                </a:extLst>
              </a:tr>
            </a:tbl>
          </a:graphicData>
        </a:graphic>
      </p:graphicFrame>
      <p:sp>
        <p:nvSpPr>
          <p:cNvPr id="30" name="Inhaltsplatzhalter 29">
            <a:extLst>
              <a:ext uri="{FF2B5EF4-FFF2-40B4-BE49-F238E27FC236}">
                <a16:creationId xmlns:a16="http://schemas.microsoft.com/office/drawing/2014/main" id="{C1D324A5-228E-415A-A5D0-6E1B408DF5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GB" dirty="0"/>
              <a:t>Die </a:t>
            </a:r>
            <a:r>
              <a:rPr lang="en-GB" dirty="0" err="1"/>
              <a:t>Tabelle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vorformatiert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Sie </a:t>
            </a:r>
            <a:r>
              <a:rPr lang="en-GB" dirty="0" err="1"/>
              <a:t>kann</a:t>
            </a:r>
            <a:r>
              <a:rPr lang="en-GB" dirty="0"/>
              <a:t> </a:t>
            </a:r>
            <a:r>
              <a:rPr lang="en-GB" dirty="0" err="1"/>
              <a:t>zur</a:t>
            </a:r>
            <a:r>
              <a:rPr lang="en-GB" dirty="0"/>
              <a:t> </a:t>
            </a:r>
            <a:r>
              <a:rPr lang="en-GB" dirty="0" err="1"/>
              <a:t>freien</a:t>
            </a:r>
            <a:r>
              <a:rPr lang="en-GB" dirty="0"/>
              <a:t> </a:t>
            </a:r>
            <a:r>
              <a:rPr lang="en-GB" dirty="0" err="1"/>
              <a:t>Verwendung</a:t>
            </a:r>
            <a:r>
              <a:rPr lang="en-GB" dirty="0"/>
              <a:t> an </a:t>
            </a:r>
            <a:r>
              <a:rPr lang="en-GB" dirty="0" err="1"/>
              <a:t>beliebige</a:t>
            </a:r>
            <a:r>
              <a:rPr lang="en-GB" dirty="0"/>
              <a:t> </a:t>
            </a:r>
            <a:r>
              <a:rPr lang="en-GB" dirty="0" err="1"/>
              <a:t>Stellen</a:t>
            </a:r>
            <a:r>
              <a:rPr lang="en-GB" dirty="0"/>
              <a:t> </a:t>
            </a:r>
            <a:r>
              <a:rPr lang="en-GB" dirty="0" err="1"/>
              <a:t>kopiert</a:t>
            </a:r>
            <a:r>
              <a:rPr lang="en-GB" dirty="0"/>
              <a:t> warden.</a:t>
            </a:r>
          </a:p>
        </p:txBody>
      </p:sp>
      <p:sp>
        <p:nvSpPr>
          <p:cNvPr id="23" name="Titel 22">
            <a:extLst>
              <a:ext uri="{FF2B5EF4-FFF2-40B4-BE49-F238E27FC236}">
                <a16:creationId xmlns:a16="http://schemas.microsoft.com/office/drawing/2014/main" id="{EB6B2DCC-2774-4A21-B321-65862FD9D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Tabellenfolie</a:t>
            </a:r>
            <a:br>
              <a:rPr lang="de-DE" dirty="0"/>
            </a:br>
            <a:r>
              <a:rPr lang="de-DE" b="0" dirty="0"/>
              <a:t>Layout: „Zwei Inhalte“</a:t>
            </a:r>
            <a:endParaRPr lang="en-GB" b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6C4D059-E837-4FA3-BF03-27F73F3F8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8BA46-AE6F-4934-AF31-E3D3C05D3533}" type="datetime1">
              <a:rPr lang="de-DE" smtClean="0"/>
              <a:pPr/>
              <a:t>08.08.24</a:t>
            </a:fld>
            <a:endParaRPr lang="en-GB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5FE0969-7323-446E-AB40-BC595FBA8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B433DD7-079B-4826-B877-983BFD91D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819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CEE07F41-841C-4900-8B55-6C67624969E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15439977"/>
              </p:ext>
            </p:extLst>
          </p:nvPr>
        </p:nvGraphicFramePr>
        <p:xfrm>
          <a:off x="550863" y="1700213"/>
          <a:ext cx="5329236" cy="35568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617287948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56608197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411517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Spalte</a:t>
                      </a:r>
                      <a:r>
                        <a:rPr lang="en-GB" sz="2000" dirty="0"/>
                        <a:t> 1</a:t>
                      </a: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Spalte</a:t>
                      </a:r>
                      <a:r>
                        <a:rPr lang="en-GB" sz="2000" dirty="0"/>
                        <a:t> 2</a:t>
                      </a: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Spalte</a:t>
                      </a:r>
                      <a:r>
                        <a:rPr lang="en-GB" sz="2000" dirty="0"/>
                        <a:t> 3</a:t>
                      </a: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1855495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284701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135308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388073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2678693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Zeile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1502543894"/>
                  </a:ext>
                </a:extLst>
              </a:tr>
            </a:tbl>
          </a:graphicData>
        </a:graphic>
      </p:graphicFrame>
      <p:sp>
        <p:nvSpPr>
          <p:cNvPr id="43" name="Inhaltsplatzhalter 42">
            <a:extLst>
              <a:ext uri="{FF2B5EF4-FFF2-40B4-BE49-F238E27FC236}">
                <a16:creationId xmlns:a16="http://schemas.microsoft.com/office/drawing/2014/main" id="{F2B4BAE3-00F8-4BF9-9A50-56468C7942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/>
              <a:t>Formatierung </a:t>
            </a:r>
            <a:r>
              <a:rPr lang="en-GB" dirty="0" err="1"/>
              <a:t>Tabelle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Standardoptionen</a:t>
            </a:r>
            <a:r>
              <a:rPr lang="en-GB" dirty="0"/>
              <a:t>:</a:t>
            </a:r>
          </a:p>
          <a:p>
            <a:pPr lvl="2"/>
            <a:r>
              <a:rPr lang="en-GB" dirty="0" err="1"/>
              <a:t>Tabelle</a:t>
            </a:r>
            <a:r>
              <a:rPr lang="en-GB" dirty="0"/>
              <a:t> </a:t>
            </a:r>
            <a:r>
              <a:rPr lang="en-GB" dirty="0" err="1"/>
              <a:t>einfügen</a:t>
            </a:r>
            <a:endParaRPr lang="en-GB" dirty="0"/>
          </a:p>
          <a:p>
            <a:pPr lvl="2"/>
            <a:r>
              <a:rPr lang="en-GB" dirty="0" err="1"/>
              <a:t>Helle</a:t>
            </a:r>
            <a:r>
              <a:rPr lang="en-GB" dirty="0"/>
              <a:t> </a:t>
            </a:r>
            <a:r>
              <a:rPr lang="en-GB" dirty="0" err="1"/>
              <a:t>Formatvorlage</a:t>
            </a:r>
            <a:r>
              <a:rPr lang="en-GB" dirty="0"/>
              <a:t> 2 – </a:t>
            </a:r>
            <a:r>
              <a:rPr lang="en-GB" dirty="0" err="1"/>
              <a:t>Akzent</a:t>
            </a:r>
            <a:r>
              <a:rPr lang="en-GB" dirty="0"/>
              <a:t> 2 </a:t>
            </a:r>
            <a:r>
              <a:rPr lang="en-GB" dirty="0" err="1"/>
              <a:t>wählen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unter</a:t>
            </a:r>
            <a:r>
              <a:rPr lang="en-GB" dirty="0"/>
              <a:t> “</a:t>
            </a:r>
            <a:r>
              <a:rPr lang="en-GB" dirty="0" err="1"/>
              <a:t>Entwurf</a:t>
            </a:r>
            <a:r>
              <a:rPr lang="en-GB" dirty="0"/>
              <a:t>” - “</a:t>
            </a:r>
            <a:r>
              <a:rPr lang="en-GB" dirty="0" err="1"/>
              <a:t>Tabellenformatvorlagen</a:t>
            </a:r>
            <a:r>
              <a:rPr lang="en-GB" dirty="0"/>
              <a:t>”</a:t>
            </a:r>
          </a:p>
          <a:p>
            <a:pPr lvl="2"/>
            <a:r>
              <a:rPr lang="en-GB" dirty="0" err="1"/>
              <a:t>Tabelle</a:t>
            </a:r>
            <a:r>
              <a:rPr lang="en-GB" dirty="0"/>
              <a:t> </a:t>
            </a:r>
            <a:r>
              <a:rPr lang="en-GB" dirty="0" err="1"/>
              <a:t>anwählen</a:t>
            </a:r>
            <a:r>
              <a:rPr lang="en-GB" dirty="0"/>
              <a:t>:</a:t>
            </a:r>
          </a:p>
          <a:p>
            <a:pPr lvl="3"/>
            <a:r>
              <a:rPr lang="en-GB" dirty="0" err="1"/>
              <a:t>Schriftgröße</a:t>
            </a:r>
            <a:r>
              <a:rPr lang="en-GB" dirty="0"/>
              <a:t> 20 pt </a:t>
            </a:r>
            <a:r>
              <a:rPr lang="en-GB" dirty="0" err="1"/>
              <a:t>wählen</a:t>
            </a:r>
            <a:endParaRPr lang="en-GB" dirty="0"/>
          </a:p>
          <a:p>
            <a:pPr lvl="3"/>
            <a:r>
              <a:rPr lang="en-GB" dirty="0" err="1"/>
              <a:t>unter</a:t>
            </a:r>
            <a:r>
              <a:rPr lang="en-GB" dirty="0"/>
              <a:t> </a:t>
            </a:r>
            <a:r>
              <a:rPr lang="en-GB" dirty="0" err="1"/>
              <a:t>Textoptionen</a:t>
            </a:r>
            <a:r>
              <a:rPr lang="en-GB" dirty="0"/>
              <a:t> </a:t>
            </a:r>
            <a:r>
              <a:rPr lang="en-GB" dirty="0" err="1"/>
              <a:t>Einstellungen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</a:t>
            </a:r>
            <a:r>
              <a:rPr lang="en-GB" dirty="0" err="1"/>
              <a:t>linken</a:t>
            </a:r>
            <a:r>
              <a:rPr lang="en-GB" dirty="0"/>
              <a:t> und </a:t>
            </a:r>
            <a:r>
              <a:rPr lang="en-GB" dirty="0" err="1"/>
              <a:t>rechten</a:t>
            </a:r>
            <a:r>
              <a:rPr lang="en-GB" dirty="0"/>
              <a:t> Rand: 0,20 cm</a:t>
            </a:r>
            <a:br>
              <a:rPr lang="en-GB" dirty="0"/>
            </a:br>
            <a:r>
              <a:rPr lang="en-GB" dirty="0"/>
              <a:t>- </a:t>
            </a:r>
            <a:r>
              <a:rPr lang="en-GB" dirty="0" err="1"/>
              <a:t>unteren</a:t>
            </a:r>
            <a:r>
              <a:rPr lang="en-GB" dirty="0"/>
              <a:t>- und </a:t>
            </a:r>
            <a:r>
              <a:rPr lang="en-GB" dirty="0" err="1"/>
              <a:t>oberen</a:t>
            </a:r>
            <a:r>
              <a:rPr lang="en-GB" dirty="0"/>
              <a:t> Rand: 0,40 cm</a:t>
            </a:r>
          </a:p>
          <a:p>
            <a:pPr lvl="2"/>
            <a:endParaRPr lang="en-GB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F188598-9822-4325-9663-F20999226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Tabelle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Standardoptionen</a:t>
            </a:r>
            <a:r>
              <a:rPr lang="en-GB" dirty="0"/>
              <a:t> </a:t>
            </a:r>
            <a:r>
              <a:rPr lang="en-GB" dirty="0" err="1"/>
              <a:t>formatiert</a:t>
            </a:r>
            <a:endParaRPr lang="en-GB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94216C1-B525-4204-8C52-306C01A1C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BB57F-7BE5-416B-8911-2B731DC81AF7}" type="datetime1">
              <a:rPr lang="de-DE" smtClean="0"/>
              <a:pPr/>
              <a:t>08.08.24</a:t>
            </a:fld>
            <a:endParaRPr lang="en-GB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D94C392-0689-4437-824B-87636863F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92DEDC9-76AB-4F83-B820-9D2F64FC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913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1427E3-3928-444B-B79A-6E6D8DCA84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Hier steht eine Headline</a:t>
            </a:r>
            <a:br>
              <a:rPr lang="de-DE" dirty="0"/>
            </a:br>
            <a:r>
              <a:rPr lang="de-DE" dirty="0"/>
              <a:t>linksbündig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DC5C87-C16F-45A1-BF26-7448BB9B13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Hier steht eine optionale Subheadline</a:t>
            </a:r>
          </a:p>
          <a:p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D086AC-0B0A-4D33-934A-0F03539CB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51D4B-747F-43A5-BD75-7E73CF6212A1}" type="datetime1">
              <a:rPr lang="de-DE" smtClean="0"/>
              <a:t>08.08.24</a:t>
            </a:fld>
            <a:endParaRPr lang="en-GB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2EF9A91-7634-4A4A-B2E4-FDB1FDB503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Autor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90BFA6C6-F881-4D2B-BE52-FF5427BA72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Ort</a:t>
            </a:r>
          </a:p>
        </p:txBody>
      </p:sp>
    </p:spTree>
    <p:extLst>
      <p:ext uri="{BB962C8B-B14F-4D97-AF65-F5344CB8AC3E}">
        <p14:creationId xmlns:p14="http://schemas.microsoft.com/office/powerpoint/2010/main" val="4034704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BBA5FF-6A77-4920-AB15-0F2719B0D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Inhalt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115D27-B580-4C4C-816B-6B595D361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Gliederungspunkt</a:t>
            </a:r>
            <a:r>
              <a:rPr lang="en-GB" dirty="0"/>
              <a:t> lorem ipsum</a:t>
            </a:r>
          </a:p>
          <a:p>
            <a:r>
              <a:rPr lang="en-GB" dirty="0" err="1"/>
              <a:t>Gliederungspunkt</a:t>
            </a:r>
            <a:r>
              <a:rPr lang="en-GB" dirty="0"/>
              <a:t> </a:t>
            </a:r>
            <a:r>
              <a:rPr lang="en-GB" dirty="0" err="1"/>
              <a:t>dolor</a:t>
            </a:r>
            <a:endParaRPr lang="en-GB" dirty="0"/>
          </a:p>
          <a:p>
            <a:r>
              <a:rPr lang="en-GB" dirty="0" err="1"/>
              <a:t>Gliederungspunkt</a:t>
            </a:r>
            <a:r>
              <a:rPr lang="en-GB" dirty="0"/>
              <a:t> lorem ipsum </a:t>
            </a:r>
            <a:r>
              <a:rPr lang="en-GB" dirty="0" err="1"/>
              <a:t>dolor</a:t>
            </a:r>
            <a:endParaRPr lang="en-GB" dirty="0"/>
          </a:p>
          <a:p>
            <a:pPr lvl="1"/>
            <a:r>
              <a:rPr lang="en-GB" dirty="0" err="1"/>
              <a:t>Unterpunkt</a:t>
            </a:r>
            <a:endParaRPr lang="en-GB" dirty="0"/>
          </a:p>
          <a:p>
            <a:pPr lvl="1"/>
            <a:r>
              <a:rPr lang="en-GB" dirty="0" err="1"/>
              <a:t>Unterpunkt</a:t>
            </a:r>
            <a:endParaRPr lang="en-GB" dirty="0"/>
          </a:p>
          <a:p>
            <a:r>
              <a:rPr lang="en-GB" dirty="0" err="1"/>
              <a:t>Gliederungspunkt</a:t>
            </a:r>
            <a:r>
              <a:rPr lang="en-GB" dirty="0"/>
              <a:t> lorem ipsum</a:t>
            </a:r>
          </a:p>
          <a:p>
            <a:r>
              <a:rPr lang="en-GB" dirty="0" err="1"/>
              <a:t>Gliederungspunkt</a:t>
            </a:r>
            <a:endParaRPr lang="en-GB" dirty="0"/>
          </a:p>
          <a:p>
            <a:r>
              <a:rPr lang="en-GB" dirty="0" err="1"/>
              <a:t>Gliederungspunkt</a:t>
            </a:r>
            <a:r>
              <a:rPr lang="en-GB" dirty="0"/>
              <a:t> lorem ipsum </a:t>
            </a:r>
            <a:r>
              <a:rPr lang="en-GB" dirty="0" err="1"/>
              <a:t>dolor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CDFA8B-CDC3-4277-AA51-EEA9FB86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18D67-0B9A-44EA-8F8B-5B18B908092B}" type="datetime1">
              <a:rPr lang="de-DE" smtClean="0"/>
              <a:t>08.08.24</a:t>
            </a:fld>
            <a:endParaRPr lang="en-GB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42147DA-C8FC-4F83-B12A-E86D0A2C7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16B8E7D-6CE9-4B72-A88F-01AE54831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0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8820033-1017-48CB-B50D-69455DECD0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Please edit your name </a:t>
            </a:r>
          </a:p>
          <a:p>
            <a:pPr lvl="1"/>
            <a:r>
              <a:rPr lang="en-US" dirty="0"/>
              <a:t>Please edit your position</a:t>
            </a:r>
          </a:p>
          <a:p>
            <a:pPr lvl="1"/>
            <a:endParaRPr lang="en-US" dirty="0"/>
          </a:p>
          <a:p>
            <a:r>
              <a:rPr lang="en-US" dirty="0"/>
              <a:t>Berlin Institute of Health</a:t>
            </a:r>
          </a:p>
          <a:p>
            <a:pPr lvl="1"/>
            <a:r>
              <a:rPr lang="en-US" dirty="0"/>
              <a:t>(BIH)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D9982F-D9ED-425C-9A48-416DF44E52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US" dirty="0"/>
              <a:t>Please edit your address  </a:t>
            </a:r>
            <a:br>
              <a:rPr lang="en-US" dirty="0"/>
            </a:br>
            <a:r>
              <a:rPr lang="en-US" dirty="0"/>
              <a:t>and phone number</a:t>
            </a:r>
            <a:br>
              <a:rPr lang="en-US" dirty="0"/>
            </a:br>
            <a:r>
              <a:rPr lang="en-US" dirty="0"/>
              <a:t>email-address</a:t>
            </a:r>
          </a:p>
          <a:p>
            <a:endParaRPr lang="en-US" dirty="0"/>
          </a:p>
          <a:p>
            <a:r>
              <a:rPr lang="en-US" dirty="0"/>
              <a:t>www.bihealth.org</a:t>
            </a:r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5E67B88-B3E3-4D99-BE59-D7677E180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115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D5CF411-7F3D-471E-BFCF-AA08884E9A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www.bihealth.org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CD0DC00-8AEE-48F9-BA96-73D421F4D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Vielen</a:t>
            </a:r>
            <a:r>
              <a:rPr lang="en-GB" dirty="0"/>
              <a:t> Dank</a:t>
            </a:r>
          </a:p>
        </p:txBody>
      </p:sp>
    </p:spTree>
    <p:extLst>
      <p:ext uri="{BB962C8B-B14F-4D97-AF65-F5344CB8AC3E}">
        <p14:creationId xmlns:p14="http://schemas.microsoft.com/office/powerpoint/2010/main" val="3584386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D85221-3337-4D0D-BC7C-63CC64B6C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Inhalt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E482A0-0DA1-441B-BF16-D04A0F839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Gliederungspunkt</a:t>
            </a:r>
            <a:r>
              <a:rPr lang="en-GB" dirty="0"/>
              <a:t> lorem ipsum</a:t>
            </a:r>
          </a:p>
          <a:p>
            <a:r>
              <a:rPr lang="en-GB" dirty="0" err="1"/>
              <a:t>Gliederungspunkt</a:t>
            </a:r>
            <a:r>
              <a:rPr lang="en-GB" dirty="0"/>
              <a:t> </a:t>
            </a:r>
            <a:r>
              <a:rPr lang="en-GB" dirty="0" err="1"/>
              <a:t>dolor</a:t>
            </a:r>
            <a:endParaRPr lang="en-GB" dirty="0"/>
          </a:p>
          <a:p>
            <a:r>
              <a:rPr lang="en-GB" dirty="0" err="1"/>
              <a:t>Gliederungspunkt</a:t>
            </a:r>
            <a:r>
              <a:rPr lang="en-GB" dirty="0"/>
              <a:t> lorem ipsum </a:t>
            </a:r>
            <a:r>
              <a:rPr lang="en-GB" dirty="0" err="1"/>
              <a:t>dolor</a:t>
            </a:r>
            <a:endParaRPr lang="en-GB" dirty="0"/>
          </a:p>
          <a:p>
            <a:pPr lvl="1"/>
            <a:r>
              <a:rPr lang="en-GB" dirty="0" err="1"/>
              <a:t>Unterpunkt</a:t>
            </a:r>
            <a:endParaRPr lang="en-GB" dirty="0"/>
          </a:p>
          <a:p>
            <a:pPr lvl="1"/>
            <a:r>
              <a:rPr lang="en-GB" dirty="0" err="1"/>
              <a:t>Unterpunkt</a:t>
            </a:r>
            <a:endParaRPr lang="en-GB" dirty="0"/>
          </a:p>
          <a:p>
            <a:r>
              <a:rPr lang="en-GB" dirty="0" err="1"/>
              <a:t>Gliederungspunkt</a:t>
            </a:r>
            <a:r>
              <a:rPr lang="en-GB" dirty="0"/>
              <a:t> lorem ipsum</a:t>
            </a:r>
          </a:p>
          <a:p>
            <a:r>
              <a:rPr lang="en-GB" dirty="0" err="1"/>
              <a:t>Gliederungspunkt</a:t>
            </a:r>
            <a:endParaRPr lang="en-GB" dirty="0"/>
          </a:p>
          <a:p>
            <a:r>
              <a:rPr lang="en-GB" dirty="0" err="1"/>
              <a:t>Gliederungspunkt</a:t>
            </a:r>
            <a:r>
              <a:rPr lang="en-GB" dirty="0"/>
              <a:t> lorem ipsum </a:t>
            </a:r>
            <a:r>
              <a:rPr lang="en-GB" dirty="0" err="1"/>
              <a:t>dolor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FADACF-90EE-470E-B31F-EF132D4EA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ED7C2-321A-4A8C-AF0D-6CFF188502BF}" type="datetime1">
              <a:rPr lang="de-DE" smtClean="0"/>
              <a:t>08.08.24</a:t>
            </a:fld>
            <a:endParaRPr lang="en-GB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7A543E9-4D4D-4638-93D6-48D914E4D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575DDA7-58A5-4D9A-8F48-9AF04B390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485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ABCE38-CACB-495B-AB2D-7003A40F3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Kapiteltrenner</a:t>
            </a:r>
            <a:r>
              <a:rPr lang="en-GB" dirty="0"/>
              <a:t> </a:t>
            </a:r>
            <a:r>
              <a:rPr lang="en-GB" dirty="0" err="1"/>
              <a:t>nimus</a:t>
            </a:r>
            <a:r>
              <a:rPr lang="en-GB" dirty="0"/>
              <a:t> </a:t>
            </a:r>
            <a:r>
              <a:rPr lang="en-GB" dirty="0" err="1"/>
              <a:t>eatiur</a:t>
            </a:r>
            <a:br>
              <a:rPr lang="en-GB" dirty="0"/>
            </a:br>
            <a:r>
              <a:rPr lang="en-GB" dirty="0" err="1"/>
              <a:t>maio</a:t>
            </a:r>
            <a:r>
              <a:rPr lang="en-GB" dirty="0"/>
              <a:t> </a:t>
            </a:r>
            <a:r>
              <a:rPr lang="en-GB" dirty="0" err="1"/>
              <a:t>blabore</a:t>
            </a:r>
            <a:r>
              <a:rPr lang="en-GB" dirty="0"/>
              <a:t> </a:t>
            </a:r>
            <a:r>
              <a:rPr lang="en-GB" dirty="0" err="1"/>
              <a:t>volenet</a:t>
            </a:r>
            <a:r>
              <a:rPr lang="en-GB" dirty="0"/>
              <a:t> </a:t>
            </a:r>
            <a:r>
              <a:rPr lang="en-GB" dirty="0" err="1"/>
              <a:t>dolu</a:t>
            </a:r>
            <a:r>
              <a:rPr lang="en-GB" dirty="0"/>
              <a:t>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E7C961-090B-4C57-98FF-5F1A666C4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B9128-AD24-49FA-AAB6-B5F26F8CC52F}" type="datetime1">
              <a:rPr lang="de-DE" smtClean="0"/>
              <a:t>08.08.24</a:t>
            </a:fld>
            <a:endParaRPr lang="en-GB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CEE060E-5314-4304-AE68-A980F5AC08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1.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36C765B-711B-4C6E-A6C6-620FEF68F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A6E72-A33F-4759-A5B9-EE4E7E7A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312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44DA2C-C65E-4FA6-9B95-9174A2C15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Kapiteltrenner</a:t>
            </a:r>
            <a:r>
              <a:rPr lang="en-GB" dirty="0"/>
              <a:t> </a:t>
            </a:r>
            <a:r>
              <a:rPr lang="en-GB" dirty="0" err="1"/>
              <a:t>nimus</a:t>
            </a:r>
            <a:r>
              <a:rPr lang="en-GB" dirty="0"/>
              <a:t> </a:t>
            </a:r>
            <a:r>
              <a:rPr lang="en-GB" dirty="0" err="1"/>
              <a:t>eatiur</a:t>
            </a:r>
            <a:br>
              <a:rPr lang="en-GB" dirty="0"/>
            </a:br>
            <a:r>
              <a:rPr lang="en-GB" dirty="0" err="1"/>
              <a:t>maio</a:t>
            </a:r>
            <a:r>
              <a:rPr lang="en-GB" dirty="0"/>
              <a:t> </a:t>
            </a:r>
            <a:r>
              <a:rPr lang="en-GB" dirty="0" err="1"/>
              <a:t>blabore</a:t>
            </a:r>
            <a:r>
              <a:rPr lang="en-GB" dirty="0"/>
              <a:t> </a:t>
            </a:r>
            <a:r>
              <a:rPr lang="en-GB" dirty="0" err="1"/>
              <a:t>volenet</a:t>
            </a:r>
            <a:r>
              <a:rPr lang="en-GB" dirty="0"/>
              <a:t> </a:t>
            </a:r>
            <a:r>
              <a:rPr lang="en-GB" dirty="0" err="1"/>
              <a:t>dolu</a:t>
            </a:r>
            <a:r>
              <a:rPr lang="en-GB" dirty="0"/>
              <a:t>.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03093C0-E54F-49A7-A4A5-ACC7B97ADC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4E9752-5F14-4A3E-AD4A-13209832F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40C3-E373-4D3C-A848-7A8C0517C867}" type="datetime1">
              <a:rPr lang="de-DE" smtClean="0"/>
              <a:t>08.08.24</a:t>
            </a:fld>
            <a:endParaRPr lang="en-GB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9A061778-C0C9-4A7A-A09A-724A0D808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D9F5D805-5ECB-4606-8437-6AFC7490F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4164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A98934-E6B7-4C81-BE79-B469C6A1E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Textformatierungen mit Hilfe der Listenebenen</a:t>
            </a:r>
            <a:br>
              <a:rPr lang="de-DE" dirty="0"/>
            </a:br>
            <a:r>
              <a:rPr lang="de-DE" b="0" dirty="0"/>
              <a:t>Optionale Überschriftenzeile, auch in </a:t>
            </a:r>
            <a:r>
              <a:rPr lang="de-DE" b="0" dirty="0" err="1"/>
              <a:t>regular</a:t>
            </a:r>
            <a:r>
              <a:rPr lang="de-DE" b="0" dirty="0"/>
              <a:t> möglich</a:t>
            </a:r>
            <a:endParaRPr lang="en-GB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FC9E72-F6C6-47C4-820D-16F37016C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In der Registerkarte „Start“, in der Gruppe „Absatz“ die Funktion </a:t>
            </a:r>
            <a:br>
              <a:rPr lang="de-DE" dirty="0"/>
            </a:br>
            <a:r>
              <a:rPr lang="de-DE" dirty="0"/>
              <a:t>„Listenebene erhöhen“ (den Einzug vergrößern) anwenden</a:t>
            </a:r>
          </a:p>
          <a:p>
            <a:endParaRPr lang="de-DE" dirty="0"/>
          </a:p>
          <a:p>
            <a:r>
              <a:rPr lang="de-DE" dirty="0"/>
              <a:t>Zwischenüberschrift  [1. Ebene]</a:t>
            </a:r>
          </a:p>
          <a:p>
            <a:pPr lvl="1"/>
            <a:r>
              <a:rPr lang="de-DE" dirty="0"/>
              <a:t>Standardtext  [2. Ebene – 1 × „Einzug vergrößern“]</a:t>
            </a:r>
          </a:p>
          <a:p>
            <a:pPr lvl="2"/>
            <a:r>
              <a:rPr lang="de-DE" dirty="0"/>
              <a:t>Aufzählung 1  [3. Ebene – 2 × „Einzug vergrößern“]</a:t>
            </a:r>
          </a:p>
          <a:p>
            <a:pPr lvl="3"/>
            <a:r>
              <a:rPr lang="de-DE" dirty="0"/>
              <a:t>Aufzählung 2  [4. Ebene – 3 × „Einzug vergrößern“]</a:t>
            </a:r>
          </a:p>
          <a:p>
            <a:pPr lvl="4"/>
            <a:r>
              <a:rPr lang="de-DE" dirty="0"/>
              <a:t>Nummerierung  [5. Ebene – 4 × „Einzug vergrößern“]</a:t>
            </a:r>
          </a:p>
          <a:p>
            <a:pPr lvl="5"/>
            <a:r>
              <a:rPr lang="de-DE" dirty="0"/>
              <a:t>Aufzählung nach Nummerierung  [6. Ebene – 5 × „Einzug vergrößern“]</a:t>
            </a:r>
          </a:p>
          <a:p>
            <a:pPr lvl="6"/>
            <a:r>
              <a:rPr lang="de-DE" dirty="0"/>
              <a:t>Alle weiteren Ebenen wie Ebene 6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C264BF-735F-4E44-A202-6932A6EA2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21AFF-057E-466F-9447-D0F115EEDBDF}" type="datetime1">
              <a:rPr lang="de-DE" smtClean="0"/>
              <a:t>08.08.24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44A8AF-B6F4-4BFF-8E65-B08AB5AF5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647A25-076F-4E97-9C64-D0BEA1B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40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IH - Colors">
      <a:dk1>
        <a:srgbClr val="4C626C"/>
      </a:dk1>
      <a:lt1>
        <a:srgbClr val="FFFFFF"/>
      </a:lt1>
      <a:dk2>
        <a:srgbClr val="4C626C"/>
      </a:dk2>
      <a:lt2>
        <a:srgbClr val="FFFFFF"/>
      </a:lt2>
      <a:accent1>
        <a:srgbClr val="70ACC0"/>
      </a:accent1>
      <a:accent2>
        <a:srgbClr val="C12075"/>
      </a:accent2>
      <a:accent3>
        <a:srgbClr val="003754"/>
      </a:accent3>
      <a:accent4>
        <a:srgbClr val="723C5D"/>
      </a:accent4>
      <a:accent5>
        <a:srgbClr val="9D9D9D"/>
      </a:accent5>
      <a:accent6>
        <a:srgbClr val="BE9E7C"/>
      </a:accent6>
      <a:hlink>
        <a:srgbClr val="C12075"/>
      </a:hlink>
      <a:folHlink>
        <a:srgbClr val="723C5D"/>
      </a:folHlink>
    </a:clrScheme>
    <a:fontScheme name="BIH - Fira Sans">
      <a:majorFont>
        <a:latin typeface="Fira Sans"/>
        <a:ea typeface=""/>
        <a:cs typeface=""/>
      </a:majorFont>
      <a:minorFont>
        <a:latin typeface="F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H_16x9.potx [Schreibgeschützt]" id="{6FEA3650-A754-404C-89A8-5CD2EC173B97}" vid="{EE0A708F-7E25-4176-94DF-3B96C059BE8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</Template>
  <TotalTime>53</TotalTime>
  <Words>842</Words>
  <Application>Microsoft Macintosh PowerPoint</Application>
  <PresentationFormat>Widescreen</PresentationFormat>
  <Paragraphs>182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Fira Sans</vt:lpstr>
      <vt:lpstr>Office</vt:lpstr>
      <vt:lpstr>Knowledge raphbased        Estimationof      uNcertaintyin    PhEno -typPisation      And      GenoType inspired      RepHenotypisation</vt:lpstr>
      <vt:lpstr>Hier steht eine Headline linksbündig</vt:lpstr>
      <vt:lpstr>Inhalt</vt:lpstr>
      <vt:lpstr>PowerPoint Presentation</vt:lpstr>
      <vt:lpstr>Vielen Dank</vt:lpstr>
      <vt:lpstr>Inhalt</vt:lpstr>
      <vt:lpstr>Kapiteltrenner nimus eatiur maio blabore volenet dolu.</vt:lpstr>
      <vt:lpstr>Kapiteltrenner nimus eatiur maio blabore volenet dolu.</vt:lpstr>
      <vt:lpstr>Textformatierungen mit Hilfe der Listenebenen Optionale Überschriftenzeile, auch in regular möglich</vt:lpstr>
      <vt:lpstr>Hier steht eine Headline Lorem Ipsum Hier steht eine optionale Subheadline</vt:lpstr>
      <vt:lpstr>Hier steht eine Headline maximal zweizeilig</vt:lpstr>
      <vt:lpstr>PowerPoint Presentation</vt:lpstr>
      <vt:lpstr>Hier steht eine Headline maximal zweizeilig</vt:lpstr>
      <vt:lpstr>Hier steht eine Headline Lorem Ipsum Hier steht eine optionale Subheadline</vt:lpstr>
      <vt:lpstr>Hier steht eine Headline</vt:lpstr>
      <vt:lpstr>Hier steht eine Headline</vt:lpstr>
      <vt:lpstr>Tabellenfolie Layout: „Zwei Inhalte“</vt:lpstr>
      <vt:lpstr>Tabelle mit Standardoptionen formatiert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Alexander Mordhorst</dc:creator>
  <dc:description>BIH | PowerPoint-Vorlage (Dachmarke) im Format 16:9_x000d_
Office 365</dc:description>
  <cp:lastModifiedBy>Alexander Mordhorst</cp:lastModifiedBy>
  <cp:revision>1</cp:revision>
  <dcterms:created xsi:type="dcterms:W3CDTF">2024-08-08T08:28:43Z</dcterms:created>
  <dcterms:modified xsi:type="dcterms:W3CDTF">2024-08-08T09:21:58Z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lpwstr>2.0.0</vt:lpwstr>
  </property>
  <property fmtid="{D5CDD505-2E9C-101B-9397-08002B2CF9AE}" pid="3" name="Build">
    <vt:lpwstr>003-000-004</vt:lpwstr>
  </property>
  <property fmtid="{D5CDD505-2E9C-101B-9397-08002B2CF9AE}" pid="4" name="Erstellt von">
    <vt:lpwstr>office network</vt:lpwstr>
  </property>
  <property fmtid="{D5CDD505-2E9C-101B-9397-08002B2CF9AE}" pid="5" name="Autor">
    <vt:lpwstr>clemens morfeld</vt:lpwstr>
  </property>
  <property fmtid="{D5CDD505-2E9C-101B-9397-08002B2CF9AE}" pid="6" name="Erstellt am">
    <vt:lpwstr>05.09.2019</vt:lpwstr>
  </property>
  <property fmtid="{D5CDD505-2E9C-101B-9397-08002B2CF9AE}" pid="7" name="Stand">
    <vt:lpwstr>04.05.2021</vt:lpwstr>
  </property>
</Properties>
</file>

<file path=docProps/thumbnail.jpeg>
</file>